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71" r:id="rId5"/>
    <p:sldId id="273" r:id="rId6"/>
    <p:sldId id="274" r:id="rId7"/>
    <p:sldId id="275" r:id="rId8"/>
    <p:sldId id="276" r:id="rId9"/>
    <p:sldId id="272" r:id="rId10"/>
    <p:sldId id="259" r:id="rId11"/>
    <p:sldId id="260" r:id="rId12"/>
    <p:sldId id="261" r:id="rId13"/>
    <p:sldId id="265" r:id="rId14"/>
    <p:sldId id="262" r:id="rId15"/>
    <p:sldId id="263" r:id="rId16"/>
    <p:sldId id="264" r:id="rId17"/>
    <p:sldId id="267" r:id="rId18"/>
    <p:sldId id="268" r:id="rId19"/>
    <p:sldId id="269" r:id="rId20"/>
    <p:sldId id="27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4305" autoAdjust="0"/>
  </p:normalViewPr>
  <p:slideViewPr>
    <p:cSldViewPr snapToGrid="0">
      <p:cViewPr>
        <p:scale>
          <a:sx n="53" d="100"/>
          <a:sy n="53" d="100"/>
        </p:scale>
        <p:origin x="116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F52F6-6B8A-426B-BF6D-7565162F503E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FE322C-9825-45B0-BCE3-8CB80ACFB6E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dirty="0"/>
            <a:t>Verteringssappen</a:t>
          </a:r>
          <a:endParaRPr lang="en-US" sz="4000" dirty="0"/>
        </a:p>
        <a:p>
          <a:pPr marL="0" lvl="0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8CC30670-C0AE-4375-9058-DEDC06AF60DE}" type="parTrans" cxnId="{8EF483B9-0051-4D8C-A148-73061755D4DC}">
      <dgm:prSet/>
      <dgm:spPr/>
      <dgm:t>
        <a:bodyPr/>
        <a:lstStyle/>
        <a:p>
          <a:endParaRPr lang="en-US"/>
        </a:p>
      </dgm:t>
    </dgm:pt>
    <dgm:pt modelId="{566DDA64-6B41-42C6-BD45-1E3E873D6416}" type="sibTrans" cxnId="{8EF483B9-0051-4D8C-A148-73061755D4DC}">
      <dgm:prSet/>
      <dgm:spPr/>
      <dgm:t>
        <a:bodyPr/>
        <a:lstStyle/>
        <a:p>
          <a:endParaRPr lang="en-US"/>
        </a:p>
      </dgm:t>
    </dgm:pt>
    <dgm:pt modelId="{181F641D-191C-4D18-9D43-0DEBC10B5B5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dirty="0"/>
            <a:t>Opnemen voedingsstoffen</a:t>
          </a:r>
          <a:endParaRPr lang="en-US" sz="4000" dirty="0"/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dirty="0"/>
        </a:p>
      </dgm:t>
    </dgm:pt>
    <dgm:pt modelId="{2FD63842-E9F5-46BF-BF87-2A5FB8CB719B}" type="parTrans" cxnId="{EDF40368-74D5-42B8-913A-59B6A4B104D7}">
      <dgm:prSet/>
      <dgm:spPr/>
      <dgm:t>
        <a:bodyPr/>
        <a:lstStyle/>
        <a:p>
          <a:endParaRPr lang="en-US"/>
        </a:p>
      </dgm:t>
    </dgm:pt>
    <dgm:pt modelId="{54A80AED-B5C1-4463-8AB3-E1D026586047}" type="sibTrans" cxnId="{EDF40368-74D5-42B8-913A-59B6A4B104D7}">
      <dgm:prSet/>
      <dgm:spPr/>
      <dgm:t>
        <a:bodyPr/>
        <a:lstStyle/>
        <a:p>
          <a:endParaRPr lang="en-US"/>
        </a:p>
      </dgm:t>
    </dgm:pt>
    <dgm:pt modelId="{AEC4E72A-2D9D-4875-972D-F6FDF36B2835}">
      <dgm:prSet custT="1"/>
      <dgm:spPr/>
      <dgm:t>
        <a:bodyPr/>
        <a:lstStyle/>
        <a:p>
          <a:r>
            <a:rPr lang="nl-NL" sz="4000" dirty="0"/>
            <a:t>Verteren</a:t>
          </a:r>
          <a:endParaRPr lang="en-US" sz="4000" dirty="0"/>
        </a:p>
      </dgm:t>
    </dgm:pt>
    <dgm:pt modelId="{67FA92F6-97CC-48DE-B7C8-8819A31F21FC}" type="parTrans" cxnId="{838708A4-C241-4272-9858-0ACF8FBB3DF9}">
      <dgm:prSet/>
      <dgm:spPr/>
      <dgm:t>
        <a:bodyPr/>
        <a:lstStyle/>
        <a:p>
          <a:endParaRPr lang="nl-NL"/>
        </a:p>
      </dgm:t>
    </dgm:pt>
    <dgm:pt modelId="{1577ADF5-6E0D-4544-9834-917B54F36CF7}" type="sibTrans" cxnId="{838708A4-C241-4272-9858-0ACF8FBB3DF9}">
      <dgm:prSet/>
      <dgm:spPr/>
      <dgm:t>
        <a:bodyPr/>
        <a:lstStyle/>
        <a:p>
          <a:endParaRPr lang="nl-NL"/>
        </a:p>
      </dgm:t>
    </dgm:pt>
    <dgm:pt modelId="{1D2E9BC4-A126-46B9-B26C-964CC055DE3E}" type="pres">
      <dgm:prSet presAssocID="{E19F52F6-6B8A-426B-BF6D-7565162F503E}" presName="outerComposite" presStyleCnt="0">
        <dgm:presLayoutVars>
          <dgm:chMax val="5"/>
          <dgm:dir/>
          <dgm:resizeHandles val="exact"/>
        </dgm:presLayoutVars>
      </dgm:prSet>
      <dgm:spPr/>
    </dgm:pt>
    <dgm:pt modelId="{2BAE8F69-5D12-46FF-A2D9-6622CB352184}" type="pres">
      <dgm:prSet presAssocID="{E19F52F6-6B8A-426B-BF6D-7565162F503E}" presName="dummyMaxCanvas" presStyleCnt="0">
        <dgm:presLayoutVars/>
      </dgm:prSet>
      <dgm:spPr/>
    </dgm:pt>
    <dgm:pt modelId="{64AEBD48-9683-41C7-A084-D1AEAD1B6E33}" type="pres">
      <dgm:prSet presAssocID="{E19F52F6-6B8A-426B-BF6D-7565162F503E}" presName="ThreeNodes_1" presStyleLbl="node1" presStyleIdx="0" presStyleCnt="3">
        <dgm:presLayoutVars>
          <dgm:bulletEnabled val="1"/>
        </dgm:presLayoutVars>
      </dgm:prSet>
      <dgm:spPr/>
    </dgm:pt>
    <dgm:pt modelId="{6872399D-B732-48B1-A849-9CD35AECFAFC}" type="pres">
      <dgm:prSet presAssocID="{E19F52F6-6B8A-426B-BF6D-7565162F503E}" presName="ThreeNodes_2" presStyleLbl="node1" presStyleIdx="1" presStyleCnt="3">
        <dgm:presLayoutVars>
          <dgm:bulletEnabled val="1"/>
        </dgm:presLayoutVars>
      </dgm:prSet>
      <dgm:spPr/>
    </dgm:pt>
    <dgm:pt modelId="{F899AB79-C02E-4161-A972-EF0E3A63B3FA}" type="pres">
      <dgm:prSet presAssocID="{E19F52F6-6B8A-426B-BF6D-7565162F503E}" presName="ThreeNodes_3" presStyleLbl="node1" presStyleIdx="2" presStyleCnt="3" custLinFactNeighborX="0" custLinFactNeighborY="4432">
        <dgm:presLayoutVars>
          <dgm:bulletEnabled val="1"/>
        </dgm:presLayoutVars>
      </dgm:prSet>
      <dgm:spPr/>
    </dgm:pt>
    <dgm:pt modelId="{40048B95-8CCE-4C6B-9CB9-7469C4D76659}" type="pres">
      <dgm:prSet presAssocID="{E19F52F6-6B8A-426B-BF6D-7565162F503E}" presName="ThreeConn_1-2" presStyleLbl="fgAccFollowNode1" presStyleIdx="0" presStyleCnt="2">
        <dgm:presLayoutVars>
          <dgm:bulletEnabled val="1"/>
        </dgm:presLayoutVars>
      </dgm:prSet>
      <dgm:spPr/>
    </dgm:pt>
    <dgm:pt modelId="{57B90F7E-0DF0-4A70-AAFC-756742EC8463}" type="pres">
      <dgm:prSet presAssocID="{E19F52F6-6B8A-426B-BF6D-7565162F503E}" presName="ThreeConn_2-3" presStyleLbl="fgAccFollowNode1" presStyleIdx="1" presStyleCnt="2">
        <dgm:presLayoutVars>
          <dgm:bulletEnabled val="1"/>
        </dgm:presLayoutVars>
      </dgm:prSet>
      <dgm:spPr/>
    </dgm:pt>
    <dgm:pt modelId="{296D5E5A-096B-433B-AA8E-730B325ED51E}" type="pres">
      <dgm:prSet presAssocID="{E19F52F6-6B8A-426B-BF6D-7565162F503E}" presName="ThreeNodes_1_text" presStyleLbl="node1" presStyleIdx="2" presStyleCnt="3">
        <dgm:presLayoutVars>
          <dgm:bulletEnabled val="1"/>
        </dgm:presLayoutVars>
      </dgm:prSet>
      <dgm:spPr/>
    </dgm:pt>
    <dgm:pt modelId="{57AB8E6C-A113-4588-93D5-86E003D1CD78}" type="pres">
      <dgm:prSet presAssocID="{E19F52F6-6B8A-426B-BF6D-7565162F503E}" presName="ThreeNodes_2_text" presStyleLbl="node1" presStyleIdx="2" presStyleCnt="3">
        <dgm:presLayoutVars>
          <dgm:bulletEnabled val="1"/>
        </dgm:presLayoutVars>
      </dgm:prSet>
      <dgm:spPr/>
    </dgm:pt>
    <dgm:pt modelId="{3BCF1042-06B2-4EF4-A328-E348CE4701E7}" type="pres">
      <dgm:prSet presAssocID="{E19F52F6-6B8A-426B-BF6D-7565162F503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BB1BF26-AC42-4488-8E97-AF2606CD38B5}" type="presOf" srcId="{ABFE322C-9825-45B0-BCE3-8CB80ACFB6E9}" destId="{296D5E5A-096B-433B-AA8E-730B325ED51E}" srcOrd="1" destOrd="0" presId="urn:microsoft.com/office/officeart/2005/8/layout/vProcess5"/>
    <dgm:cxn modelId="{1B0B4C40-C700-460F-B1E1-32754C65BBF8}" type="presOf" srcId="{E19F52F6-6B8A-426B-BF6D-7565162F503E}" destId="{1D2E9BC4-A126-46B9-B26C-964CC055DE3E}" srcOrd="0" destOrd="0" presId="urn:microsoft.com/office/officeart/2005/8/layout/vProcess5"/>
    <dgm:cxn modelId="{EDF40368-74D5-42B8-913A-59B6A4B104D7}" srcId="{E19F52F6-6B8A-426B-BF6D-7565162F503E}" destId="{181F641D-191C-4D18-9D43-0DEBC10B5B55}" srcOrd="2" destOrd="0" parTransId="{2FD63842-E9F5-46BF-BF87-2A5FB8CB719B}" sibTransId="{54A80AED-B5C1-4463-8AB3-E1D026586047}"/>
    <dgm:cxn modelId="{3A38F799-2FA1-46EA-982E-681F84DE6237}" type="presOf" srcId="{ABFE322C-9825-45B0-BCE3-8CB80ACFB6E9}" destId="{64AEBD48-9683-41C7-A084-D1AEAD1B6E33}" srcOrd="0" destOrd="0" presId="urn:microsoft.com/office/officeart/2005/8/layout/vProcess5"/>
    <dgm:cxn modelId="{47BBB29C-A853-4582-A7EE-B8195E850808}" type="presOf" srcId="{AEC4E72A-2D9D-4875-972D-F6FDF36B2835}" destId="{57AB8E6C-A113-4588-93D5-86E003D1CD78}" srcOrd="1" destOrd="0" presId="urn:microsoft.com/office/officeart/2005/8/layout/vProcess5"/>
    <dgm:cxn modelId="{838708A4-C241-4272-9858-0ACF8FBB3DF9}" srcId="{E19F52F6-6B8A-426B-BF6D-7565162F503E}" destId="{AEC4E72A-2D9D-4875-972D-F6FDF36B2835}" srcOrd="1" destOrd="0" parTransId="{67FA92F6-97CC-48DE-B7C8-8819A31F21FC}" sibTransId="{1577ADF5-6E0D-4544-9834-917B54F36CF7}"/>
    <dgm:cxn modelId="{942374A5-61E8-486F-A9BC-F042227B163C}" type="presOf" srcId="{AEC4E72A-2D9D-4875-972D-F6FDF36B2835}" destId="{6872399D-B732-48B1-A849-9CD35AECFAFC}" srcOrd="0" destOrd="0" presId="urn:microsoft.com/office/officeart/2005/8/layout/vProcess5"/>
    <dgm:cxn modelId="{8EF483B9-0051-4D8C-A148-73061755D4DC}" srcId="{E19F52F6-6B8A-426B-BF6D-7565162F503E}" destId="{ABFE322C-9825-45B0-BCE3-8CB80ACFB6E9}" srcOrd="0" destOrd="0" parTransId="{8CC30670-C0AE-4375-9058-DEDC06AF60DE}" sibTransId="{566DDA64-6B41-42C6-BD45-1E3E873D6416}"/>
    <dgm:cxn modelId="{D01442C3-064A-4482-9595-A0D02BD691DF}" type="presOf" srcId="{566DDA64-6B41-42C6-BD45-1E3E873D6416}" destId="{40048B95-8CCE-4C6B-9CB9-7469C4D76659}" srcOrd="0" destOrd="0" presId="urn:microsoft.com/office/officeart/2005/8/layout/vProcess5"/>
    <dgm:cxn modelId="{9EF1F7DC-CF9A-4885-9439-03F843D99276}" type="presOf" srcId="{1577ADF5-6E0D-4544-9834-917B54F36CF7}" destId="{57B90F7E-0DF0-4A70-AAFC-756742EC8463}" srcOrd="0" destOrd="0" presId="urn:microsoft.com/office/officeart/2005/8/layout/vProcess5"/>
    <dgm:cxn modelId="{3EA668DE-129C-42E8-ABAE-D133CE861A06}" type="presOf" srcId="{181F641D-191C-4D18-9D43-0DEBC10B5B55}" destId="{F899AB79-C02E-4161-A972-EF0E3A63B3FA}" srcOrd="0" destOrd="0" presId="urn:microsoft.com/office/officeart/2005/8/layout/vProcess5"/>
    <dgm:cxn modelId="{D9F678EB-B5EF-4A9C-A58F-AA85D5D68DF6}" type="presOf" srcId="{181F641D-191C-4D18-9D43-0DEBC10B5B55}" destId="{3BCF1042-06B2-4EF4-A328-E348CE4701E7}" srcOrd="1" destOrd="0" presId="urn:microsoft.com/office/officeart/2005/8/layout/vProcess5"/>
    <dgm:cxn modelId="{5992CD97-328F-4893-BD09-E6139A89C3B4}" type="presParOf" srcId="{1D2E9BC4-A126-46B9-B26C-964CC055DE3E}" destId="{2BAE8F69-5D12-46FF-A2D9-6622CB352184}" srcOrd="0" destOrd="0" presId="urn:microsoft.com/office/officeart/2005/8/layout/vProcess5"/>
    <dgm:cxn modelId="{17B4C418-E14F-4A47-BFE1-1F3722BC28E1}" type="presParOf" srcId="{1D2E9BC4-A126-46B9-B26C-964CC055DE3E}" destId="{64AEBD48-9683-41C7-A084-D1AEAD1B6E33}" srcOrd="1" destOrd="0" presId="urn:microsoft.com/office/officeart/2005/8/layout/vProcess5"/>
    <dgm:cxn modelId="{EF57D031-B050-4847-9A87-0D1D0BF38F37}" type="presParOf" srcId="{1D2E9BC4-A126-46B9-B26C-964CC055DE3E}" destId="{6872399D-B732-48B1-A849-9CD35AECFAFC}" srcOrd="2" destOrd="0" presId="urn:microsoft.com/office/officeart/2005/8/layout/vProcess5"/>
    <dgm:cxn modelId="{A47B74A3-945A-4DA4-96FB-72EB04156E92}" type="presParOf" srcId="{1D2E9BC4-A126-46B9-B26C-964CC055DE3E}" destId="{F899AB79-C02E-4161-A972-EF0E3A63B3FA}" srcOrd="3" destOrd="0" presId="urn:microsoft.com/office/officeart/2005/8/layout/vProcess5"/>
    <dgm:cxn modelId="{DA3B87C8-7B57-4378-AA34-017F05C370F5}" type="presParOf" srcId="{1D2E9BC4-A126-46B9-B26C-964CC055DE3E}" destId="{40048B95-8CCE-4C6B-9CB9-7469C4D76659}" srcOrd="4" destOrd="0" presId="urn:microsoft.com/office/officeart/2005/8/layout/vProcess5"/>
    <dgm:cxn modelId="{75801BB4-AFC8-47F5-950E-F5F7A7674C2F}" type="presParOf" srcId="{1D2E9BC4-A126-46B9-B26C-964CC055DE3E}" destId="{57B90F7E-0DF0-4A70-AAFC-756742EC8463}" srcOrd="5" destOrd="0" presId="urn:microsoft.com/office/officeart/2005/8/layout/vProcess5"/>
    <dgm:cxn modelId="{09FFB5E9-ED3E-4FD5-A0BA-B4D170A519EF}" type="presParOf" srcId="{1D2E9BC4-A126-46B9-B26C-964CC055DE3E}" destId="{296D5E5A-096B-433B-AA8E-730B325ED51E}" srcOrd="6" destOrd="0" presId="urn:microsoft.com/office/officeart/2005/8/layout/vProcess5"/>
    <dgm:cxn modelId="{F421E527-265F-4EA1-AD3B-1C52845C3371}" type="presParOf" srcId="{1D2E9BC4-A126-46B9-B26C-964CC055DE3E}" destId="{57AB8E6C-A113-4588-93D5-86E003D1CD78}" srcOrd="7" destOrd="0" presId="urn:microsoft.com/office/officeart/2005/8/layout/vProcess5"/>
    <dgm:cxn modelId="{4D2AF7E1-B51D-4542-AF4F-DC8BC21FAB8E}" type="presParOf" srcId="{1D2E9BC4-A126-46B9-B26C-964CC055DE3E}" destId="{3BCF1042-06B2-4EF4-A328-E348CE4701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57ACE5-C43C-4E32-A322-C3194C74281D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B99FBB-B714-41D3-A121-1B278241FCA1}">
      <dgm:prSet/>
      <dgm:spPr/>
      <dgm:t>
        <a:bodyPr/>
        <a:lstStyle/>
        <a:p>
          <a:r>
            <a:rPr lang="nl-NL" b="1"/>
            <a:t>Hooi: </a:t>
          </a:r>
          <a:endParaRPr lang="en-US"/>
        </a:p>
      </dgm:t>
    </dgm:pt>
    <dgm:pt modelId="{8A6A5E02-67FF-4F06-A74F-1DF385C40406}" type="parTrans" cxnId="{5C0FFCED-DA00-4E6C-A8BA-9705A5FD2B02}">
      <dgm:prSet/>
      <dgm:spPr/>
      <dgm:t>
        <a:bodyPr/>
        <a:lstStyle/>
        <a:p>
          <a:endParaRPr lang="en-US"/>
        </a:p>
      </dgm:t>
    </dgm:pt>
    <dgm:pt modelId="{EF03E55D-BFA2-4345-BF87-EBE488C1107B}" type="sibTrans" cxnId="{5C0FFCED-DA00-4E6C-A8BA-9705A5FD2B02}">
      <dgm:prSet/>
      <dgm:spPr/>
      <dgm:t>
        <a:bodyPr/>
        <a:lstStyle/>
        <a:p>
          <a:endParaRPr lang="en-US"/>
        </a:p>
      </dgm:t>
    </dgm:pt>
    <dgm:pt modelId="{9D22981D-2E2A-466C-A926-7A5B54CCD934}">
      <dgm:prSet/>
      <dgm:spPr/>
      <dgm:t>
        <a:bodyPr/>
        <a:lstStyle/>
        <a:p>
          <a:r>
            <a:rPr lang="nl-NL"/>
            <a:t>3 dagen drogen</a:t>
          </a:r>
          <a:endParaRPr lang="en-US"/>
        </a:p>
      </dgm:t>
    </dgm:pt>
    <dgm:pt modelId="{8D3E6FE8-53B3-4613-B900-26022EF75223}" type="parTrans" cxnId="{4D99E09E-F595-4273-8184-AC8DF3DF8850}">
      <dgm:prSet/>
      <dgm:spPr/>
      <dgm:t>
        <a:bodyPr/>
        <a:lstStyle/>
        <a:p>
          <a:endParaRPr lang="en-US"/>
        </a:p>
      </dgm:t>
    </dgm:pt>
    <dgm:pt modelId="{D5749A50-F30E-43A0-AB29-0D9B41175821}" type="sibTrans" cxnId="{4D99E09E-F595-4273-8184-AC8DF3DF8850}">
      <dgm:prSet/>
      <dgm:spPr/>
      <dgm:t>
        <a:bodyPr/>
        <a:lstStyle/>
        <a:p>
          <a:endParaRPr lang="en-US"/>
        </a:p>
      </dgm:t>
    </dgm:pt>
    <dgm:pt modelId="{BDCDC6A9-547D-49A4-BA32-34C78E907A81}">
      <dgm:prSet/>
      <dgm:spPr/>
      <dgm:t>
        <a:bodyPr/>
        <a:lstStyle/>
        <a:p>
          <a:r>
            <a:rPr lang="nl-NL"/>
            <a:t>80% droog</a:t>
          </a:r>
          <a:endParaRPr lang="en-US"/>
        </a:p>
      </dgm:t>
    </dgm:pt>
    <dgm:pt modelId="{5D6AF222-84A3-4536-B2CB-E5F003E6FAD6}" type="parTrans" cxnId="{51E10CF0-D09F-4980-AC01-5E001207E0E5}">
      <dgm:prSet/>
      <dgm:spPr/>
      <dgm:t>
        <a:bodyPr/>
        <a:lstStyle/>
        <a:p>
          <a:endParaRPr lang="en-US"/>
        </a:p>
      </dgm:t>
    </dgm:pt>
    <dgm:pt modelId="{C4A0ACA4-A6D2-48AC-95CF-76B369B5B76E}" type="sibTrans" cxnId="{51E10CF0-D09F-4980-AC01-5E001207E0E5}">
      <dgm:prSet/>
      <dgm:spPr/>
      <dgm:t>
        <a:bodyPr/>
        <a:lstStyle/>
        <a:p>
          <a:endParaRPr lang="en-US"/>
        </a:p>
      </dgm:t>
    </dgm:pt>
    <dgm:pt modelId="{3C503B24-1235-4B76-8E19-CA3BF9682996}">
      <dgm:prSet/>
      <dgm:spPr/>
      <dgm:t>
        <a:bodyPr/>
        <a:lstStyle/>
        <a:p>
          <a:r>
            <a:rPr lang="nl-NL"/>
            <a:t>Open bewaren</a:t>
          </a:r>
          <a:endParaRPr lang="en-US"/>
        </a:p>
      </dgm:t>
    </dgm:pt>
    <dgm:pt modelId="{8E07F1EF-BE3C-40E5-840E-59F36BA27B07}" type="parTrans" cxnId="{FB515ABC-68C4-4549-BB7F-7E4D8FDFB196}">
      <dgm:prSet/>
      <dgm:spPr/>
      <dgm:t>
        <a:bodyPr/>
        <a:lstStyle/>
        <a:p>
          <a:endParaRPr lang="en-US"/>
        </a:p>
      </dgm:t>
    </dgm:pt>
    <dgm:pt modelId="{AE2F1431-7EE2-4687-8B2D-FE6F2DF6C5E4}" type="sibTrans" cxnId="{FB515ABC-68C4-4549-BB7F-7E4D8FDFB196}">
      <dgm:prSet/>
      <dgm:spPr/>
      <dgm:t>
        <a:bodyPr/>
        <a:lstStyle/>
        <a:p>
          <a:endParaRPr lang="en-US"/>
        </a:p>
      </dgm:t>
    </dgm:pt>
    <dgm:pt modelId="{2DE98E76-5558-4670-ADF2-1039BBE519C7}">
      <dgm:prSet/>
      <dgm:spPr/>
      <dgm:t>
        <a:bodyPr/>
        <a:lstStyle/>
        <a:p>
          <a:r>
            <a:rPr lang="nl-NL" b="1"/>
            <a:t>Kuil:</a:t>
          </a:r>
          <a:endParaRPr lang="en-US"/>
        </a:p>
      </dgm:t>
    </dgm:pt>
    <dgm:pt modelId="{CEC2E12F-B72D-48B5-A942-35737418A3BD}" type="parTrans" cxnId="{1281CB80-2210-4965-989E-6CF4A2AD024E}">
      <dgm:prSet/>
      <dgm:spPr/>
      <dgm:t>
        <a:bodyPr/>
        <a:lstStyle/>
        <a:p>
          <a:endParaRPr lang="en-US"/>
        </a:p>
      </dgm:t>
    </dgm:pt>
    <dgm:pt modelId="{C514AB69-1498-400A-A43E-EB8EAD156199}" type="sibTrans" cxnId="{1281CB80-2210-4965-989E-6CF4A2AD024E}">
      <dgm:prSet/>
      <dgm:spPr/>
      <dgm:t>
        <a:bodyPr/>
        <a:lstStyle/>
        <a:p>
          <a:endParaRPr lang="en-US"/>
        </a:p>
      </dgm:t>
    </dgm:pt>
    <dgm:pt modelId="{71BB8EB5-D381-40F9-8E53-56D20BE12EA4}">
      <dgm:prSet/>
      <dgm:spPr/>
      <dgm:t>
        <a:bodyPr/>
        <a:lstStyle/>
        <a:p>
          <a:r>
            <a:rPr lang="nl-NL"/>
            <a:t>1 dag drogen</a:t>
          </a:r>
          <a:endParaRPr lang="en-US"/>
        </a:p>
      </dgm:t>
    </dgm:pt>
    <dgm:pt modelId="{8EDAFE0E-0B62-4248-ABBF-21E93106E3A5}" type="parTrans" cxnId="{272AFB13-AE07-48C2-8FAF-6D3090EB2D81}">
      <dgm:prSet/>
      <dgm:spPr/>
      <dgm:t>
        <a:bodyPr/>
        <a:lstStyle/>
        <a:p>
          <a:endParaRPr lang="en-US"/>
        </a:p>
      </dgm:t>
    </dgm:pt>
    <dgm:pt modelId="{C1D3DD91-6881-4149-9AFE-B90D631164A8}" type="sibTrans" cxnId="{272AFB13-AE07-48C2-8FAF-6D3090EB2D81}">
      <dgm:prSet/>
      <dgm:spPr/>
      <dgm:t>
        <a:bodyPr/>
        <a:lstStyle/>
        <a:p>
          <a:endParaRPr lang="en-US"/>
        </a:p>
      </dgm:t>
    </dgm:pt>
    <dgm:pt modelId="{CB5D5A40-FBBF-49A4-9BAF-33701DD6DBBA}">
      <dgm:prSet/>
      <dgm:spPr/>
      <dgm:t>
        <a:bodyPr/>
        <a:lstStyle/>
        <a:p>
          <a:r>
            <a:rPr lang="nl-NL"/>
            <a:t>Luchtdicht verpakt</a:t>
          </a:r>
          <a:endParaRPr lang="en-US"/>
        </a:p>
      </dgm:t>
    </dgm:pt>
    <dgm:pt modelId="{EAC004B0-2543-4D8F-9B80-8DCF7E830D94}" type="parTrans" cxnId="{1BFCE2C9-3647-4E09-8153-889BE5D57F1F}">
      <dgm:prSet/>
      <dgm:spPr/>
      <dgm:t>
        <a:bodyPr/>
        <a:lstStyle/>
        <a:p>
          <a:endParaRPr lang="en-US"/>
        </a:p>
      </dgm:t>
    </dgm:pt>
    <dgm:pt modelId="{1255C3F8-E576-47F3-8218-62D3B586A613}" type="sibTrans" cxnId="{1BFCE2C9-3647-4E09-8153-889BE5D57F1F}">
      <dgm:prSet/>
      <dgm:spPr/>
      <dgm:t>
        <a:bodyPr/>
        <a:lstStyle/>
        <a:p>
          <a:endParaRPr lang="en-US"/>
        </a:p>
      </dgm:t>
    </dgm:pt>
    <dgm:pt modelId="{1DBDA5DC-AA5C-45D4-BE5E-29A5C95B69D0}">
      <dgm:prSet/>
      <dgm:spPr/>
      <dgm:t>
        <a:bodyPr/>
        <a:lstStyle/>
        <a:p>
          <a:r>
            <a:rPr lang="nl-NL" dirty="0"/>
            <a:t>*</a:t>
          </a:r>
          <a:r>
            <a:rPr lang="nl-NL" b="1" dirty="0"/>
            <a:t>Bacteriën: </a:t>
          </a:r>
          <a:r>
            <a:rPr lang="nl-NL" dirty="0"/>
            <a:t>Kunnen NIET leven zonder vocht en lucht.</a:t>
          </a:r>
          <a:endParaRPr lang="en-US" dirty="0"/>
        </a:p>
      </dgm:t>
    </dgm:pt>
    <dgm:pt modelId="{BDFC8BC2-0A4A-442F-9A09-301F55BE6266}" type="parTrans" cxnId="{0B50C17E-FD63-4AAC-A0F8-4887251771FF}">
      <dgm:prSet/>
      <dgm:spPr/>
      <dgm:t>
        <a:bodyPr/>
        <a:lstStyle/>
        <a:p>
          <a:endParaRPr lang="en-US"/>
        </a:p>
      </dgm:t>
    </dgm:pt>
    <dgm:pt modelId="{D642F465-E3C0-46A7-A194-BE1FDC30BC93}" type="sibTrans" cxnId="{0B50C17E-FD63-4AAC-A0F8-4887251771FF}">
      <dgm:prSet/>
      <dgm:spPr/>
      <dgm:t>
        <a:bodyPr/>
        <a:lstStyle/>
        <a:p>
          <a:endParaRPr lang="en-US"/>
        </a:p>
      </dgm:t>
    </dgm:pt>
    <dgm:pt modelId="{1F6F3C99-4BAD-4641-88D9-4B22B8B8E618}" type="pres">
      <dgm:prSet presAssocID="{2657ACE5-C43C-4E32-A322-C3194C74281D}" presName="diagram" presStyleCnt="0">
        <dgm:presLayoutVars>
          <dgm:dir/>
          <dgm:resizeHandles val="exact"/>
        </dgm:presLayoutVars>
      </dgm:prSet>
      <dgm:spPr/>
    </dgm:pt>
    <dgm:pt modelId="{043178FB-C9DA-424C-8389-0DE66C676575}" type="pres">
      <dgm:prSet presAssocID="{EEB99FBB-B714-41D3-A121-1B278241FCA1}" presName="node" presStyleLbl="node1" presStyleIdx="0" presStyleCnt="8">
        <dgm:presLayoutVars>
          <dgm:bulletEnabled val="1"/>
        </dgm:presLayoutVars>
      </dgm:prSet>
      <dgm:spPr/>
    </dgm:pt>
    <dgm:pt modelId="{06A3CBD4-5661-4E6D-9041-ACF6675EEB7D}" type="pres">
      <dgm:prSet presAssocID="{EF03E55D-BFA2-4345-BF87-EBE488C1107B}" presName="sibTrans" presStyleCnt="0"/>
      <dgm:spPr/>
    </dgm:pt>
    <dgm:pt modelId="{5F5AC21D-8380-4D96-B9A8-03CCE7C9AA0A}" type="pres">
      <dgm:prSet presAssocID="{9D22981D-2E2A-466C-A926-7A5B54CCD934}" presName="node" presStyleLbl="node1" presStyleIdx="1" presStyleCnt="8">
        <dgm:presLayoutVars>
          <dgm:bulletEnabled val="1"/>
        </dgm:presLayoutVars>
      </dgm:prSet>
      <dgm:spPr/>
    </dgm:pt>
    <dgm:pt modelId="{7A1B79F8-BBBA-46D0-98F5-4EEEDF5C3ADB}" type="pres">
      <dgm:prSet presAssocID="{D5749A50-F30E-43A0-AB29-0D9B41175821}" presName="sibTrans" presStyleCnt="0"/>
      <dgm:spPr/>
    </dgm:pt>
    <dgm:pt modelId="{83193E45-90C6-464D-89D5-EDC48082F66F}" type="pres">
      <dgm:prSet presAssocID="{BDCDC6A9-547D-49A4-BA32-34C78E907A81}" presName="node" presStyleLbl="node1" presStyleIdx="2" presStyleCnt="8">
        <dgm:presLayoutVars>
          <dgm:bulletEnabled val="1"/>
        </dgm:presLayoutVars>
      </dgm:prSet>
      <dgm:spPr/>
    </dgm:pt>
    <dgm:pt modelId="{96AA4CE5-FB22-4F5A-A652-1EC6F9F47817}" type="pres">
      <dgm:prSet presAssocID="{C4A0ACA4-A6D2-48AC-95CF-76B369B5B76E}" presName="sibTrans" presStyleCnt="0"/>
      <dgm:spPr/>
    </dgm:pt>
    <dgm:pt modelId="{95500D6F-BAB5-43DB-B8A4-F8895F8774B2}" type="pres">
      <dgm:prSet presAssocID="{3C503B24-1235-4B76-8E19-CA3BF9682996}" presName="node" presStyleLbl="node1" presStyleIdx="3" presStyleCnt="8">
        <dgm:presLayoutVars>
          <dgm:bulletEnabled val="1"/>
        </dgm:presLayoutVars>
      </dgm:prSet>
      <dgm:spPr/>
    </dgm:pt>
    <dgm:pt modelId="{3CA1EBAF-52C3-4236-83D1-F68E75AFCF14}" type="pres">
      <dgm:prSet presAssocID="{AE2F1431-7EE2-4687-8B2D-FE6F2DF6C5E4}" presName="sibTrans" presStyleCnt="0"/>
      <dgm:spPr/>
    </dgm:pt>
    <dgm:pt modelId="{0DE5534E-45A2-4D95-A591-78A44434334E}" type="pres">
      <dgm:prSet presAssocID="{2DE98E76-5558-4670-ADF2-1039BBE519C7}" presName="node" presStyleLbl="node1" presStyleIdx="4" presStyleCnt="8">
        <dgm:presLayoutVars>
          <dgm:bulletEnabled val="1"/>
        </dgm:presLayoutVars>
      </dgm:prSet>
      <dgm:spPr/>
    </dgm:pt>
    <dgm:pt modelId="{2BB82DDA-8E55-40AB-AB91-3B838D967F5B}" type="pres">
      <dgm:prSet presAssocID="{C514AB69-1498-400A-A43E-EB8EAD156199}" presName="sibTrans" presStyleCnt="0"/>
      <dgm:spPr/>
    </dgm:pt>
    <dgm:pt modelId="{D23B0DF4-1E67-4731-9102-B2001567FDE1}" type="pres">
      <dgm:prSet presAssocID="{71BB8EB5-D381-40F9-8E53-56D20BE12EA4}" presName="node" presStyleLbl="node1" presStyleIdx="5" presStyleCnt="8">
        <dgm:presLayoutVars>
          <dgm:bulletEnabled val="1"/>
        </dgm:presLayoutVars>
      </dgm:prSet>
      <dgm:spPr/>
    </dgm:pt>
    <dgm:pt modelId="{D6F38274-52E2-47BD-BABD-9E602B51488A}" type="pres">
      <dgm:prSet presAssocID="{C1D3DD91-6881-4149-9AFE-B90D631164A8}" presName="sibTrans" presStyleCnt="0"/>
      <dgm:spPr/>
    </dgm:pt>
    <dgm:pt modelId="{6D2F0501-4FFF-498A-A7D8-0757FBE1A7A0}" type="pres">
      <dgm:prSet presAssocID="{CB5D5A40-FBBF-49A4-9BAF-33701DD6DBBA}" presName="node" presStyleLbl="node1" presStyleIdx="6" presStyleCnt="8">
        <dgm:presLayoutVars>
          <dgm:bulletEnabled val="1"/>
        </dgm:presLayoutVars>
      </dgm:prSet>
      <dgm:spPr/>
    </dgm:pt>
    <dgm:pt modelId="{20CFE811-D19C-446D-A4D5-AC3CD8472271}" type="pres">
      <dgm:prSet presAssocID="{1255C3F8-E576-47F3-8218-62D3B586A613}" presName="sibTrans" presStyleCnt="0"/>
      <dgm:spPr/>
    </dgm:pt>
    <dgm:pt modelId="{7CFB9BF0-C6A0-421C-8B5D-43B21FB9D0D3}" type="pres">
      <dgm:prSet presAssocID="{1DBDA5DC-AA5C-45D4-BE5E-29A5C95B69D0}" presName="node" presStyleLbl="node1" presStyleIdx="7" presStyleCnt="8" custAng="0" custLinFactNeighborX="5322" custLinFactNeighborY="74693">
        <dgm:presLayoutVars>
          <dgm:bulletEnabled val="1"/>
        </dgm:presLayoutVars>
      </dgm:prSet>
      <dgm:spPr/>
    </dgm:pt>
  </dgm:ptLst>
  <dgm:cxnLst>
    <dgm:cxn modelId="{272AFB13-AE07-48C2-8FAF-6D3090EB2D81}" srcId="{2657ACE5-C43C-4E32-A322-C3194C74281D}" destId="{71BB8EB5-D381-40F9-8E53-56D20BE12EA4}" srcOrd="5" destOrd="0" parTransId="{8EDAFE0E-0B62-4248-ABBF-21E93106E3A5}" sibTransId="{C1D3DD91-6881-4149-9AFE-B90D631164A8}"/>
    <dgm:cxn modelId="{802DAA24-F984-4BEE-A101-211C5F316BD4}" type="presOf" srcId="{CB5D5A40-FBBF-49A4-9BAF-33701DD6DBBA}" destId="{6D2F0501-4FFF-498A-A7D8-0757FBE1A7A0}" srcOrd="0" destOrd="0" presId="urn:microsoft.com/office/officeart/2005/8/layout/default"/>
    <dgm:cxn modelId="{F226D050-24B1-47AC-8CF8-8192EF835E28}" type="presOf" srcId="{9D22981D-2E2A-466C-A926-7A5B54CCD934}" destId="{5F5AC21D-8380-4D96-B9A8-03CCE7C9AA0A}" srcOrd="0" destOrd="0" presId="urn:microsoft.com/office/officeart/2005/8/layout/default"/>
    <dgm:cxn modelId="{66F26E77-EB9E-47C9-A825-A91818FC87C3}" type="presOf" srcId="{1DBDA5DC-AA5C-45D4-BE5E-29A5C95B69D0}" destId="{7CFB9BF0-C6A0-421C-8B5D-43B21FB9D0D3}" srcOrd="0" destOrd="0" presId="urn:microsoft.com/office/officeart/2005/8/layout/default"/>
    <dgm:cxn modelId="{0B50C17E-FD63-4AAC-A0F8-4887251771FF}" srcId="{2657ACE5-C43C-4E32-A322-C3194C74281D}" destId="{1DBDA5DC-AA5C-45D4-BE5E-29A5C95B69D0}" srcOrd="7" destOrd="0" parTransId="{BDFC8BC2-0A4A-442F-9A09-301F55BE6266}" sibTransId="{D642F465-E3C0-46A7-A194-BE1FDC30BC93}"/>
    <dgm:cxn modelId="{1281CB80-2210-4965-989E-6CF4A2AD024E}" srcId="{2657ACE5-C43C-4E32-A322-C3194C74281D}" destId="{2DE98E76-5558-4670-ADF2-1039BBE519C7}" srcOrd="4" destOrd="0" parTransId="{CEC2E12F-B72D-48B5-A942-35737418A3BD}" sibTransId="{C514AB69-1498-400A-A43E-EB8EAD156199}"/>
    <dgm:cxn modelId="{19620982-A6B9-4BF3-8EAD-7C7D99912F91}" type="presOf" srcId="{3C503B24-1235-4B76-8E19-CA3BF9682996}" destId="{95500D6F-BAB5-43DB-B8A4-F8895F8774B2}" srcOrd="0" destOrd="0" presId="urn:microsoft.com/office/officeart/2005/8/layout/default"/>
    <dgm:cxn modelId="{4D99E09E-F595-4273-8184-AC8DF3DF8850}" srcId="{2657ACE5-C43C-4E32-A322-C3194C74281D}" destId="{9D22981D-2E2A-466C-A926-7A5B54CCD934}" srcOrd="1" destOrd="0" parTransId="{8D3E6FE8-53B3-4613-B900-26022EF75223}" sibTransId="{D5749A50-F30E-43A0-AB29-0D9B41175821}"/>
    <dgm:cxn modelId="{FB515ABC-68C4-4549-BB7F-7E4D8FDFB196}" srcId="{2657ACE5-C43C-4E32-A322-C3194C74281D}" destId="{3C503B24-1235-4B76-8E19-CA3BF9682996}" srcOrd="3" destOrd="0" parTransId="{8E07F1EF-BE3C-40E5-840E-59F36BA27B07}" sibTransId="{AE2F1431-7EE2-4687-8B2D-FE6F2DF6C5E4}"/>
    <dgm:cxn modelId="{1BFCE2C9-3647-4E09-8153-889BE5D57F1F}" srcId="{2657ACE5-C43C-4E32-A322-C3194C74281D}" destId="{CB5D5A40-FBBF-49A4-9BAF-33701DD6DBBA}" srcOrd="6" destOrd="0" parTransId="{EAC004B0-2543-4D8F-9B80-8DCF7E830D94}" sibTransId="{1255C3F8-E576-47F3-8218-62D3B586A613}"/>
    <dgm:cxn modelId="{D34A31D2-8ADF-4E3E-B99F-E097004120E9}" type="presOf" srcId="{BDCDC6A9-547D-49A4-BA32-34C78E907A81}" destId="{83193E45-90C6-464D-89D5-EDC48082F66F}" srcOrd="0" destOrd="0" presId="urn:microsoft.com/office/officeart/2005/8/layout/default"/>
    <dgm:cxn modelId="{40C7FED4-3DF5-433A-B43F-8587EAAE03DE}" type="presOf" srcId="{71BB8EB5-D381-40F9-8E53-56D20BE12EA4}" destId="{D23B0DF4-1E67-4731-9102-B2001567FDE1}" srcOrd="0" destOrd="0" presId="urn:microsoft.com/office/officeart/2005/8/layout/default"/>
    <dgm:cxn modelId="{DE45F9DE-52AB-4A1B-9AE7-81A78BF00620}" type="presOf" srcId="{EEB99FBB-B714-41D3-A121-1B278241FCA1}" destId="{043178FB-C9DA-424C-8389-0DE66C676575}" srcOrd="0" destOrd="0" presId="urn:microsoft.com/office/officeart/2005/8/layout/default"/>
    <dgm:cxn modelId="{D3F2B2E0-4624-4538-A6E4-01313CD04CAF}" type="presOf" srcId="{2DE98E76-5558-4670-ADF2-1039BBE519C7}" destId="{0DE5534E-45A2-4D95-A591-78A44434334E}" srcOrd="0" destOrd="0" presId="urn:microsoft.com/office/officeart/2005/8/layout/default"/>
    <dgm:cxn modelId="{5C0FFCED-DA00-4E6C-A8BA-9705A5FD2B02}" srcId="{2657ACE5-C43C-4E32-A322-C3194C74281D}" destId="{EEB99FBB-B714-41D3-A121-1B278241FCA1}" srcOrd="0" destOrd="0" parTransId="{8A6A5E02-67FF-4F06-A74F-1DF385C40406}" sibTransId="{EF03E55D-BFA2-4345-BF87-EBE488C1107B}"/>
    <dgm:cxn modelId="{51E10CF0-D09F-4980-AC01-5E001207E0E5}" srcId="{2657ACE5-C43C-4E32-A322-C3194C74281D}" destId="{BDCDC6A9-547D-49A4-BA32-34C78E907A81}" srcOrd="2" destOrd="0" parTransId="{5D6AF222-84A3-4536-B2CB-E5F003E6FAD6}" sibTransId="{C4A0ACA4-A6D2-48AC-95CF-76B369B5B76E}"/>
    <dgm:cxn modelId="{F395D4F5-9314-4CDF-80A5-A289430AF7D7}" type="presOf" srcId="{2657ACE5-C43C-4E32-A322-C3194C74281D}" destId="{1F6F3C99-4BAD-4641-88D9-4B22B8B8E618}" srcOrd="0" destOrd="0" presId="urn:microsoft.com/office/officeart/2005/8/layout/default"/>
    <dgm:cxn modelId="{C32212FB-2098-4CBE-92DF-0959BEF2F4F0}" type="presParOf" srcId="{1F6F3C99-4BAD-4641-88D9-4B22B8B8E618}" destId="{043178FB-C9DA-424C-8389-0DE66C676575}" srcOrd="0" destOrd="0" presId="urn:microsoft.com/office/officeart/2005/8/layout/default"/>
    <dgm:cxn modelId="{A1305406-8821-4314-BEE7-85DE8B7CE713}" type="presParOf" srcId="{1F6F3C99-4BAD-4641-88D9-4B22B8B8E618}" destId="{06A3CBD4-5661-4E6D-9041-ACF6675EEB7D}" srcOrd="1" destOrd="0" presId="urn:microsoft.com/office/officeart/2005/8/layout/default"/>
    <dgm:cxn modelId="{B732CA5B-B766-4FF2-AD59-4E02F847B924}" type="presParOf" srcId="{1F6F3C99-4BAD-4641-88D9-4B22B8B8E618}" destId="{5F5AC21D-8380-4D96-B9A8-03CCE7C9AA0A}" srcOrd="2" destOrd="0" presId="urn:microsoft.com/office/officeart/2005/8/layout/default"/>
    <dgm:cxn modelId="{676EE49D-7F89-48C1-A9D4-12792EAA2C9A}" type="presParOf" srcId="{1F6F3C99-4BAD-4641-88D9-4B22B8B8E618}" destId="{7A1B79F8-BBBA-46D0-98F5-4EEEDF5C3ADB}" srcOrd="3" destOrd="0" presId="urn:microsoft.com/office/officeart/2005/8/layout/default"/>
    <dgm:cxn modelId="{020C8498-16F3-4251-8666-53C6E695457B}" type="presParOf" srcId="{1F6F3C99-4BAD-4641-88D9-4B22B8B8E618}" destId="{83193E45-90C6-464D-89D5-EDC48082F66F}" srcOrd="4" destOrd="0" presId="urn:microsoft.com/office/officeart/2005/8/layout/default"/>
    <dgm:cxn modelId="{7A61607A-876C-49AD-B29A-717AC0FA8400}" type="presParOf" srcId="{1F6F3C99-4BAD-4641-88D9-4B22B8B8E618}" destId="{96AA4CE5-FB22-4F5A-A652-1EC6F9F47817}" srcOrd="5" destOrd="0" presId="urn:microsoft.com/office/officeart/2005/8/layout/default"/>
    <dgm:cxn modelId="{25E45745-120F-42E7-849D-EADC6CDF55A5}" type="presParOf" srcId="{1F6F3C99-4BAD-4641-88D9-4B22B8B8E618}" destId="{95500D6F-BAB5-43DB-B8A4-F8895F8774B2}" srcOrd="6" destOrd="0" presId="urn:microsoft.com/office/officeart/2005/8/layout/default"/>
    <dgm:cxn modelId="{2E693B91-19EE-4EF7-93FF-4CE083DD8E17}" type="presParOf" srcId="{1F6F3C99-4BAD-4641-88D9-4B22B8B8E618}" destId="{3CA1EBAF-52C3-4236-83D1-F68E75AFCF14}" srcOrd="7" destOrd="0" presId="urn:microsoft.com/office/officeart/2005/8/layout/default"/>
    <dgm:cxn modelId="{CD465982-C362-46BF-A027-4EF7F6B6C92D}" type="presParOf" srcId="{1F6F3C99-4BAD-4641-88D9-4B22B8B8E618}" destId="{0DE5534E-45A2-4D95-A591-78A44434334E}" srcOrd="8" destOrd="0" presId="urn:microsoft.com/office/officeart/2005/8/layout/default"/>
    <dgm:cxn modelId="{8B2BD483-CF48-4448-B418-4E5F571BAAD9}" type="presParOf" srcId="{1F6F3C99-4BAD-4641-88D9-4B22B8B8E618}" destId="{2BB82DDA-8E55-40AB-AB91-3B838D967F5B}" srcOrd="9" destOrd="0" presId="urn:microsoft.com/office/officeart/2005/8/layout/default"/>
    <dgm:cxn modelId="{89FA29D1-A15A-421E-9053-525441281B10}" type="presParOf" srcId="{1F6F3C99-4BAD-4641-88D9-4B22B8B8E618}" destId="{D23B0DF4-1E67-4731-9102-B2001567FDE1}" srcOrd="10" destOrd="0" presId="urn:microsoft.com/office/officeart/2005/8/layout/default"/>
    <dgm:cxn modelId="{D29AA28B-E65B-419B-A329-4A16A313F914}" type="presParOf" srcId="{1F6F3C99-4BAD-4641-88D9-4B22B8B8E618}" destId="{D6F38274-52E2-47BD-BABD-9E602B51488A}" srcOrd="11" destOrd="0" presId="urn:microsoft.com/office/officeart/2005/8/layout/default"/>
    <dgm:cxn modelId="{0D46D4FB-33BA-432F-B028-F58119D24267}" type="presParOf" srcId="{1F6F3C99-4BAD-4641-88D9-4B22B8B8E618}" destId="{6D2F0501-4FFF-498A-A7D8-0757FBE1A7A0}" srcOrd="12" destOrd="0" presId="urn:microsoft.com/office/officeart/2005/8/layout/default"/>
    <dgm:cxn modelId="{AAE4454D-00D4-4C7F-9BD1-3384B3929AB7}" type="presParOf" srcId="{1F6F3C99-4BAD-4641-88D9-4B22B8B8E618}" destId="{20CFE811-D19C-446D-A4D5-AC3CD8472271}" srcOrd="13" destOrd="0" presId="urn:microsoft.com/office/officeart/2005/8/layout/default"/>
    <dgm:cxn modelId="{B25411C7-4DDB-4328-A26A-BAEFC04D08B0}" type="presParOf" srcId="{1F6F3C99-4BAD-4641-88D9-4B22B8B8E618}" destId="{7CFB9BF0-C6A0-421C-8B5D-43B21FB9D0D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511A2-1751-4788-A73B-18E5307390B0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6377A6-07DD-4B1E-9954-6F776643B800}">
      <dgm:prSet custT="1"/>
      <dgm:spPr/>
      <dgm:t>
        <a:bodyPr/>
        <a:lstStyle/>
        <a:p>
          <a:r>
            <a:rPr lang="nl-NL" sz="2800" dirty="0"/>
            <a:t>Geur</a:t>
          </a:r>
          <a:endParaRPr lang="en-US" sz="2800" dirty="0"/>
        </a:p>
      </dgm:t>
    </dgm:pt>
    <dgm:pt modelId="{62EAA765-D8C7-4E92-BFE1-4B06003B3C09}" type="parTrans" cxnId="{344D7346-2B9F-432C-9390-568953AAF572}">
      <dgm:prSet/>
      <dgm:spPr/>
      <dgm:t>
        <a:bodyPr/>
        <a:lstStyle/>
        <a:p>
          <a:endParaRPr lang="en-US"/>
        </a:p>
      </dgm:t>
    </dgm:pt>
    <dgm:pt modelId="{9EFAE3EE-669A-40BD-AD71-D34616C1818B}" type="sibTrans" cxnId="{344D7346-2B9F-432C-9390-568953AAF572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933B26BF-0513-450B-9DD4-E676D09067C2}">
      <dgm:prSet custT="1"/>
      <dgm:spPr/>
      <dgm:t>
        <a:bodyPr/>
        <a:lstStyle/>
        <a:p>
          <a:r>
            <a:rPr lang="nl-NL" sz="2800" b="0" dirty="0"/>
            <a:t>Kleur -&gt; Groen</a:t>
          </a:r>
          <a:endParaRPr lang="en-US" sz="2800" b="0" dirty="0"/>
        </a:p>
      </dgm:t>
    </dgm:pt>
    <dgm:pt modelId="{9C8A9214-FBB2-4C6C-BC16-EC0A8D527190}" type="parTrans" cxnId="{4A1A1F99-6A47-48D5-B4DB-3181572E29C3}">
      <dgm:prSet/>
      <dgm:spPr/>
      <dgm:t>
        <a:bodyPr/>
        <a:lstStyle/>
        <a:p>
          <a:endParaRPr lang="en-US"/>
        </a:p>
      </dgm:t>
    </dgm:pt>
    <dgm:pt modelId="{A7C29D15-6B02-49D6-81D4-B414096345CA}" type="sibTrans" cxnId="{4A1A1F99-6A47-48D5-B4DB-3181572E29C3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981B465E-EA62-4914-8807-EAA91B0754E9}">
      <dgm:prSet/>
      <dgm:spPr/>
      <dgm:t>
        <a:bodyPr/>
        <a:lstStyle/>
        <a:p>
          <a:r>
            <a:rPr lang="nl-NL"/>
            <a:t>Grofheid -&gt; Niet grof</a:t>
          </a:r>
          <a:endParaRPr lang="en-US"/>
        </a:p>
      </dgm:t>
    </dgm:pt>
    <dgm:pt modelId="{333F8A68-C6E5-4FC0-B49F-395575768608}" type="parTrans" cxnId="{8948E02F-0556-49D1-A07D-93A8623906F4}">
      <dgm:prSet/>
      <dgm:spPr/>
      <dgm:t>
        <a:bodyPr/>
        <a:lstStyle/>
        <a:p>
          <a:endParaRPr lang="en-US"/>
        </a:p>
      </dgm:t>
    </dgm:pt>
    <dgm:pt modelId="{A05272DD-E5E0-48D4-BA06-E0923D778C01}" type="sibTrans" cxnId="{8948E02F-0556-49D1-A07D-93A8623906F4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BA5EE8E8-8A44-45D7-BC1F-73600D7819EF}">
      <dgm:prSet/>
      <dgm:spPr/>
      <dgm:t>
        <a:bodyPr/>
        <a:lstStyle/>
        <a:p>
          <a:r>
            <a:rPr lang="nl-NL"/>
            <a:t>Bloemen -&gt; Weinig</a:t>
          </a:r>
          <a:endParaRPr lang="en-US"/>
        </a:p>
      </dgm:t>
    </dgm:pt>
    <dgm:pt modelId="{B7531DFE-E3F7-44F0-BC88-61B9263B26C7}" type="parTrans" cxnId="{8C5AB2F7-426D-498F-AAE2-CC20527A1776}">
      <dgm:prSet/>
      <dgm:spPr/>
      <dgm:t>
        <a:bodyPr/>
        <a:lstStyle/>
        <a:p>
          <a:endParaRPr lang="en-US"/>
        </a:p>
      </dgm:t>
    </dgm:pt>
    <dgm:pt modelId="{40A94ECE-3C90-4C84-88E7-E3A3C210A1D9}" type="sibTrans" cxnId="{8C5AB2F7-426D-498F-AAE2-CC20527A1776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15AA9F30-141C-4574-B390-EDD2E8C9D37D}">
      <dgm:prSet/>
      <dgm:spPr/>
      <dgm:t>
        <a:bodyPr/>
        <a:lstStyle/>
        <a:p>
          <a:r>
            <a:rPr lang="nl-NL" dirty="0"/>
            <a:t>Stof of vuil</a:t>
          </a:r>
          <a:endParaRPr lang="en-US" dirty="0"/>
        </a:p>
      </dgm:t>
    </dgm:pt>
    <dgm:pt modelId="{F35E1D18-1CF1-4BB7-9884-C6BC773E59CB}" type="parTrans" cxnId="{5BABEE4E-140B-48AF-A9DF-41A97C54FA51}">
      <dgm:prSet/>
      <dgm:spPr/>
      <dgm:t>
        <a:bodyPr/>
        <a:lstStyle/>
        <a:p>
          <a:endParaRPr lang="en-US"/>
        </a:p>
      </dgm:t>
    </dgm:pt>
    <dgm:pt modelId="{97E3F29F-7B23-4998-B599-F91F71978C57}" type="sibTrans" cxnId="{5BABEE4E-140B-48AF-A9DF-41A97C54FA51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5DC21E46-E1B7-48B9-BD13-146928921187}" type="pres">
      <dgm:prSet presAssocID="{70C511A2-1751-4788-A73B-18E5307390B0}" presName="linearFlow" presStyleCnt="0">
        <dgm:presLayoutVars>
          <dgm:dir/>
          <dgm:animLvl val="lvl"/>
          <dgm:resizeHandles val="exact"/>
        </dgm:presLayoutVars>
      </dgm:prSet>
      <dgm:spPr/>
    </dgm:pt>
    <dgm:pt modelId="{646BAE4A-E6D2-44CF-ADBB-AC5C5C85FE03}" type="pres">
      <dgm:prSet presAssocID="{B46377A6-07DD-4B1E-9954-6F776643B800}" presName="compositeNode" presStyleCnt="0"/>
      <dgm:spPr/>
    </dgm:pt>
    <dgm:pt modelId="{B4ABF02F-9EF9-4470-89E4-2CF815FEA739}" type="pres">
      <dgm:prSet presAssocID="{B46377A6-07DD-4B1E-9954-6F776643B80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D494958-8092-4ECA-9750-C21C8F275D10}" type="pres">
      <dgm:prSet presAssocID="{B46377A6-07DD-4B1E-9954-6F776643B800}" presName="parSh" presStyleCnt="0"/>
      <dgm:spPr/>
    </dgm:pt>
    <dgm:pt modelId="{21DEDF90-545F-4BEB-9B74-F22FBE25E401}" type="pres">
      <dgm:prSet presAssocID="{B46377A6-07DD-4B1E-9954-6F776643B800}" presName="lineNode" presStyleLbl="alignAccFollowNode1" presStyleIdx="0" presStyleCnt="15"/>
      <dgm:spPr/>
    </dgm:pt>
    <dgm:pt modelId="{5BEAF7C5-AC4B-4172-ADDD-3D464D4E8742}" type="pres">
      <dgm:prSet presAssocID="{B46377A6-07DD-4B1E-9954-6F776643B800}" presName="lineArrowNode" presStyleLbl="alignAccFollowNode1" presStyleIdx="1" presStyleCnt="15"/>
      <dgm:spPr/>
    </dgm:pt>
    <dgm:pt modelId="{9CCD4F89-4C26-409F-BE41-167B35ED4002}" type="pres">
      <dgm:prSet presAssocID="{9EFAE3EE-669A-40BD-AD71-D34616C1818B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10ABD79E-2730-4786-8A04-449476F1F905}" type="pres">
      <dgm:prSet presAssocID="{9EFAE3EE-669A-40BD-AD71-D34616C1818B}" presName="spacerBetweenCircleAndCallout" presStyleCnt="0">
        <dgm:presLayoutVars/>
      </dgm:prSet>
      <dgm:spPr/>
    </dgm:pt>
    <dgm:pt modelId="{8DF1C720-9826-4845-B809-E0EF948BFBB4}" type="pres">
      <dgm:prSet presAssocID="{B46377A6-07DD-4B1E-9954-6F776643B800}" presName="nodeText" presStyleLbl="alignAccFollowNode1" presStyleIdx="2" presStyleCnt="15">
        <dgm:presLayoutVars>
          <dgm:bulletEnabled val="1"/>
        </dgm:presLayoutVars>
      </dgm:prSet>
      <dgm:spPr/>
    </dgm:pt>
    <dgm:pt modelId="{E0782576-7034-4627-8F38-7EEE33522C90}" type="pres">
      <dgm:prSet presAssocID="{9EFAE3EE-669A-40BD-AD71-D34616C1818B}" presName="sibTransComposite" presStyleCnt="0"/>
      <dgm:spPr/>
    </dgm:pt>
    <dgm:pt modelId="{BA34DED6-6562-4FD3-9F44-C798233AD444}" type="pres">
      <dgm:prSet presAssocID="{933B26BF-0513-450B-9DD4-E676D09067C2}" presName="compositeNode" presStyleCnt="0"/>
      <dgm:spPr/>
    </dgm:pt>
    <dgm:pt modelId="{733D4EE3-35BD-4842-8259-F5ED28F1C647}" type="pres">
      <dgm:prSet presAssocID="{933B26BF-0513-450B-9DD4-E676D09067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6B8ED87-74E4-4DCF-8A4D-C048823B1999}" type="pres">
      <dgm:prSet presAssocID="{933B26BF-0513-450B-9DD4-E676D09067C2}" presName="parSh" presStyleCnt="0"/>
      <dgm:spPr/>
    </dgm:pt>
    <dgm:pt modelId="{0E42A2E0-8C22-4E7F-AC06-85D424B97035}" type="pres">
      <dgm:prSet presAssocID="{933B26BF-0513-450B-9DD4-E676D09067C2}" presName="lineNode" presStyleLbl="alignAccFollowNode1" presStyleIdx="3" presStyleCnt="15"/>
      <dgm:spPr/>
    </dgm:pt>
    <dgm:pt modelId="{2DA5A82A-5722-4231-8F28-BD8B375D5F68}" type="pres">
      <dgm:prSet presAssocID="{933B26BF-0513-450B-9DD4-E676D09067C2}" presName="lineArrowNode" presStyleLbl="alignAccFollowNode1" presStyleIdx="4" presStyleCnt="15"/>
      <dgm:spPr/>
    </dgm:pt>
    <dgm:pt modelId="{C359FDFC-1510-4DE7-80DC-183AA8705884}" type="pres">
      <dgm:prSet presAssocID="{A7C29D15-6B02-49D6-81D4-B414096345CA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C63C9551-78B7-408E-8053-1D4D6DDB75A7}" type="pres">
      <dgm:prSet presAssocID="{A7C29D15-6B02-49D6-81D4-B414096345CA}" presName="spacerBetweenCircleAndCallout" presStyleCnt="0">
        <dgm:presLayoutVars/>
      </dgm:prSet>
      <dgm:spPr/>
    </dgm:pt>
    <dgm:pt modelId="{6284011C-C3F4-4297-810E-2ACF6EFFD624}" type="pres">
      <dgm:prSet presAssocID="{933B26BF-0513-450B-9DD4-E676D09067C2}" presName="nodeText" presStyleLbl="alignAccFollowNode1" presStyleIdx="5" presStyleCnt="15">
        <dgm:presLayoutVars>
          <dgm:bulletEnabled val="1"/>
        </dgm:presLayoutVars>
      </dgm:prSet>
      <dgm:spPr/>
    </dgm:pt>
    <dgm:pt modelId="{F9E45D29-1FF2-4CD4-8F04-95E381DC230A}" type="pres">
      <dgm:prSet presAssocID="{A7C29D15-6B02-49D6-81D4-B414096345CA}" presName="sibTransComposite" presStyleCnt="0"/>
      <dgm:spPr/>
    </dgm:pt>
    <dgm:pt modelId="{A97A12B6-DEB0-4067-82F0-12739EC2941E}" type="pres">
      <dgm:prSet presAssocID="{981B465E-EA62-4914-8807-EAA91B0754E9}" presName="compositeNode" presStyleCnt="0"/>
      <dgm:spPr/>
    </dgm:pt>
    <dgm:pt modelId="{9B2F0832-475F-4AE2-BFFD-891FD2ACEA45}" type="pres">
      <dgm:prSet presAssocID="{981B465E-EA62-4914-8807-EAA91B0754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98B9CF2-123C-4706-8736-F3CC1201011A}" type="pres">
      <dgm:prSet presAssocID="{981B465E-EA62-4914-8807-EAA91B0754E9}" presName="parSh" presStyleCnt="0"/>
      <dgm:spPr/>
    </dgm:pt>
    <dgm:pt modelId="{40B5F452-61B2-44C9-938E-DD9CDE80074F}" type="pres">
      <dgm:prSet presAssocID="{981B465E-EA62-4914-8807-EAA91B0754E9}" presName="lineNode" presStyleLbl="alignAccFollowNode1" presStyleIdx="6" presStyleCnt="15"/>
      <dgm:spPr/>
    </dgm:pt>
    <dgm:pt modelId="{A3D02C4D-5DAF-4BB6-ADDB-270EE7ABA3CD}" type="pres">
      <dgm:prSet presAssocID="{981B465E-EA62-4914-8807-EAA91B0754E9}" presName="lineArrowNode" presStyleLbl="alignAccFollowNode1" presStyleIdx="7" presStyleCnt="15"/>
      <dgm:spPr/>
    </dgm:pt>
    <dgm:pt modelId="{A33FC986-8324-4E07-AF2B-D016EBFA1A5C}" type="pres">
      <dgm:prSet presAssocID="{A05272DD-E5E0-48D4-BA06-E0923D778C0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1BB75FB5-7051-42E2-B7A0-356CC52D201F}" type="pres">
      <dgm:prSet presAssocID="{A05272DD-E5E0-48D4-BA06-E0923D778C01}" presName="spacerBetweenCircleAndCallout" presStyleCnt="0">
        <dgm:presLayoutVars/>
      </dgm:prSet>
      <dgm:spPr/>
    </dgm:pt>
    <dgm:pt modelId="{9A0C9EAE-CADA-4C47-889E-8CDFBF19C474}" type="pres">
      <dgm:prSet presAssocID="{981B465E-EA62-4914-8807-EAA91B0754E9}" presName="nodeText" presStyleLbl="alignAccFollowNode1" presStyleIdx="8" presStyleCnt="15">
        <dgm:presLayoutVars>
          <dgm:bulletEnabled val="1"/>
        </dgm:presLayoutVars>
      </dgm:prSet>
      <dgm:spPr/>
    </dgm:pt>
    <dgm:pt modelId="{3DAF9C7D-64F6-4C2B-AD63-E2EF0595D6F0}" type="pres">
      <dgm:prSet presAssocID="{A05272DD-E5E0-48D4-BA06-E0923D778C01}" presName="sibTransComposite" presStyleCnt="0"/>
      <dgm:spPr/>
    </dgm:pt>
    <dgm:pt modelId="{8908C21D-E235-4803-A559-6A929604BDF2}" type="pres">
      <dgm:prSet presAssocID="{BA5EE8E8-8A44-45D7-BC1F-73600D7819EF}" presName="compositeNode" presStyleCnt="0"/>
      <dgm:spPr/>
    </dgm:pt>
    <dgm:pt modelId="{69559D74-6694-465B-9B52-DE4118A33657}" type="pres">
      <dgm:prSet presAssocID="{BA5EE8E8-8A44-45D7-BC1F-73600D7819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390063-E783-4FD6-9575-9FE683FECAA5}" type="pres">
      <dgm:prSet presAssocID="{BA5EE8E8-8A44-45D7-BC1F-73600D7819EF}" presName="parSh" presStyleCnt="0"/>
      <dgm:spPr/>
    </dgm:pt>
    <dgm:pt modelId="{73108465-9753-44B8-B447-2D5E38F3433C}" type="pres">
      <dgm:prSet presAssocID="{BA5EE8E8-8A44-45D7-BC1F-73600D7819EF}" presName="lineNode" presStyleLbl="alignAccFollowNode1" presStyleIdx="9" presStyleCnt="15"/>
      <dgm:spPr/>
    </dgm:pt>
    <dgm:pt modelId="{9C210472-ECD6-463E-A3BF-519412FA246C}" type="pres">
      <dgm:prSet presAssocID="{BA5EE8E8-8A44-45D7-BC1F-73600D7819EF}" presName="lineArrowNode" presStyleLbl="alignAccFollowNode1" presStyleIdx="10" presStyleCnt="15"/>
      <dgm:spPr/>
    </dgm:pt>
    <dgm:pt modelId="{D7E9EE60-DF2F-4B19-8AAC-1248B57771F5}" type="pres">
      <dgm:prSet presAssocID="{40A94ECE-3C90-4C84-88E7-E3A3C210A1D9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57A03817-02E7-4B2C-9F95-BCE473003E3D}" type="pres">
      <dgm:prSet presAssocID="{40A94ECE-3C90-4C84-88E7-E3A3C210A1D9}" presName="spacerBetweenCircleAndCallout" presStyleCnt="0">
        <dgm:presLayoutVars/>
      </dgm:prSet>
      <dgm:spPr/>
    </dgm:pt>
    <dgm:pt modelId="{97DA2333-3F3E-4D3B-96BA-E8B546CEC84F}" type="pres">
      <dgm:prSet presAssocID="{BA5EE8E8-8A44-45D7-BC1F-73600D7819EF}" presName="nodeText" presStyleLbl="alignAccFollowNode1" presStyleIdx="11" presStyleCnt="15">
        <dgm:presLayoutVars>
          <dgm:bulletEnabled val="1"/>
        </dgm:presLayoutVars>
      </dgm:prSet>
      <dgm:spPr/>
    </dgm:pt>
    <dgm:pt modelId="{F891A758-BF82-4F7C-B6D8-06DF587119C2}" type="pres">
      <dgm:prSet presAssocID="{40A94ECE-3C90-4C84-88E7-E3A3C210A1D9}" presName="sibTransComposite" presStyleCnt="0"/>
      <dgm:spPr/>
    </dgm:pt>
    <dgm:pt modelId="{8FFA6FD5-DC24-4795-BEDD-322F62935CF9}" type="pres">
      <dgm:prSet presAssocID="{15AA9F30-141C-4574-B390-EDD2E8C9D37D}" presName="compositeNode" presStyleCnt="0"/>
      <dgm:spPr/>
    </dgm:pt>
    <dgm:pt modelId="{89A02473-4E57-4984-82F9-406518CC345F}" type="pres">
      <dgm:prSet presAssocID="{15AA9F30-141C-4574-B390-EDD2E8C9D37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7317642-17EB-42BF-B32D-DC12FEDC242F}" type="pres">
      <dgm:prSet presAssocID="{15AA9F30-141C-4574-B390-EDD2E8C9D37D}" presName="parSh" presStyleCnt="0"/>
      <dgm:spPr/>
    </dgm:pt>
    <dgm:pt modelId="{FEFE3AFF-3529-4FAC-8806-7AEE062B73F1}" type="pres">
      <dgm:prSet presAssocID="{15AA9F30-141C-4574-B390-EDD2E8C9D37D}" presName="lineNode" presStyleLbl="alignAccFollowNode1" presStyleIdx="12" presStyleCnt="15"/>
      <dgm:spPr/>
    </dgm:pt>
    <dgm:pt modelId="{7FC61E49-8EFB-4E49-A0C1-8511C3D2418E}" type="pres">
      <dgm:prSet presAssocID="{15AA9F30-141C-4574-B390-EDD2E8C9D37D}" presName="lineArrowNode" presStyleLbl="alignAccFollowNode1" presStyleIdx="13" presStyleCnt="15"/>
      <dgm:spPr/>
    </dgm:pt>
    <dgm:pt modelId="{D16B59BE-D4B0-47EE-8381-82E3211BA252}" type="pres">
      <dgm:prSet presAssocID="{97E3F29F-7B23-4998-B599-F91F71978C57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1948CB5B-3993-43D2-9F6F-2211B78CFC21}" type="pres">
      <dgm:prSet presAssocID="{97E3F29F-7B23-4998-B599-F91F71978C57}" presName="spacerBetweenCircleAndCallout" presStyleCnt="0">
        <dgm:presLayoutVars/>
      </dgm:prSet>
      <dgm:spPr/>
    </dgm:pt>
    <dgm:pt modelId="{C1EFD370-A78D-43A2-8E53-F114674D288E}" type="pres">
      <dgm:prSet presAssocID="{15AA9F30-141C-4574-B390-EDD2E8C9D37D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10CD0503-7214-4548-9B07-730F2DAEC22B}" type="presOf" srcId="{933B26BF-0513-450B-9DD4-E676D09067C2}" destId="{6284011C-C3F4-4297-810E-2ACF6EFFD624}" srcOrd="0" destOrd="0" presId="urn:microsoft.com/office/officeart/2016/7/layout/LinearArrowProcessNumbered"/>
    <dgm:cxn modelId="{D4A74209-1C0C-4CA3-ADA8-7E5E7683AA93}" type="presOf" srcId="{70C511A2-1751-4788-A73B-18E5307390B0}" destId="{5DC21E46-E1B7-48B9-BD13-146928921187}" srcOrd="0" destOrd="0" presId="urn:microsoft.com/office/officeart/2016/7/layout/LinearArrowProcessNumbered"/>
    <dgm:cxn modelId="{3755D928-2FB5-4208-9C2A-D24603EDF0A4}" type="presOf" srcId="{B46377A6-07DD-4B1E-9954-6F776643B800}" destId="{8DF1C720-9826-4845-B809-E0EF948BFBB4}" srcOrd="0" destOrd="0" presId="urn:microsoft.com/office/officeart/2016/7/layout/LinearArrowProcessNumbered"/>
    <dgm:cxn modelId="{8948E02F-0556-49D1-A07D-93A8623906F4}" srcId="{70C511A2-1751-4788-A73B-18E5307390B0}" destId="{981B465E-EA62-4914-8807-EAA91B0754E9}" srcOrd="2" destOrd="0" parTransId="{333F8A68-C6E5-4FC0-B49F-395575768608}" sibTransId="{A05272DD-E5E0-48D4-BA06-E0923D778C01}"/>
    <dgm:cxn modelId="{4297643E-8F5B-4583-9C18-E88D3952C393}" type="presOf" srcId="{A05272DD-E5E0-48D4-BA06-E0923D778C01}" destId="{A33FC986-8324-4E07-AF2B-D016EBFA1A5C}" srcOrd="0" destOrd="0" presId="urn:microsoft.com/office/officeart/2016/7/layout/LinearArrowProcessNumbered"/>
    <dgm:cxn modelId="{A4166940-51C6-4B71-9644-526114E058E9}" type="presOf" srcId="{15AA9F30-141C-4574-B390-EDD2E8C9D37D}" destId="{C1EFD370-A78D-43A2-8E53-F114674D288E}" srcOrd="0" destOrd="0" presId="urn:microsoft.com/office/officeart/2016/7/layout/LinearArrowProcessNumbered"/>
    <dgm:cxn modelId="{09705642-FDE1-450A-BF98-2DDB87201045}" type="presOf" srcId="{9EFAE3EE-669A-40BD-AD71-D34616C1818B}" destId="{9CCD4F89-4C26-409F-BE41-167B35ED4002}" srcOrd="0" destOrd="0" presId="urn:microsoft.com/office/officeart/2016/7/layout/LinearArrowProcessNumbered"/>
    <dgm:cxn modelId="{344D7346-2B9F-432C-9390-568953AAF572}" srcId="{70C511A2-1751-4788-A73B-18E5307390B0}" destId="{B46377A6-07DD-4B1E-9954-6F776643B800}" srcOrd="0" destOrd="0" parTransId="{62EAA765-D8C7-4E92-BFE1-4B06003B3C09}" sibTransId="{9EFAE3EE-669A-40BD-AD71-D34616C1818B}"/>
    <dgm:cxn modelId="{7E14634D-F3BB-4DB0-AAC7-4FD3AA8A97D8}" type="presOf" srcId="{A7C29D15-6B02-49D6-81D4-B414096345CA}" destId="{C359FDFC-1510-4DE7-80DC-183AA8705884}" srcOrd="0" destOrd="0" presId="urn:microsoft.com/office/officeart/2016/7/layout/LinearArrowProcessNumbered"/>
    <dgm:cxn modelId="{5BABEE4E-140B-48AF-A9DF-41A97C54FA51}" srcId="{70C511A2-1751-4788-A73B-18E5307390B0}" destId="{15AA9F30-141C-4574-B390-EDD2E8C9D37D}" srcOrd="4" destOrd="0" parTransId="{F35E1D18-1CF1-4BB7-9884-C6BC773E59CB}" sibTransId="{97E3F29F-7B23-4998-B599-F91F71978C57}"/>
    <dgm:cxn modelId="{7A12E47A-8A73-4AEC-841D-5EEA582556DE}" type="presOf" srcId="{97E3F29F-7B23-4998-B599-F91F71978C57}" destId="{D16B59BE-D4B0-47EE-8381-82E3211BA252}" srcOrd="0" destOrd="0" presId="urn:microsoft.com/office/officeart/2016/7/layout/LinearArrowProcessNumbered"/>
    <dgm:cxn modelId="{A3DD4F7B-5E2B-4782-A538-D07196603919}" type="presOf" srcId="{40A94ECE-3C90-4C84-88E7-E3A3C210A1D9}" destId="{D7E9EE60-DF2F-4B19-8AAC-1248B57771F5}" srcOrd="0" destOrd="0" presId="urn:microsoft.com/office/officeart/2016/7/layout/LinearArrowProcessNumbered"/>
    <dgm:cxn modelId="{4A1A1F99-6A47-48D5-B4DB-3181572E29C3}" srcId="{70C511A2-1751-4788-A73B-18E5307390B0}" destId="{933B26BF-0513-450B-9DD4-E676D09067C2}" srcOrd="1" destOrd="0" parTransId="{9C8A9214-FBB2-4C6C-BC16-EC0A8D527190}" sibTransId="{A7C29D15-6B02-49D6-81D4-B414096345CA}"/>
    <dgm:cxn modelId="{9E6477A9-778B-42B8-82BD-9222BBB0AF16}" type="presOf" srcId="{981B465E-EA62-4914-8807-EAA91B0754E9}" destId="{9A0C9EAE-CADA-4C47-889E-8CDFBF19C474}" srcOrd="0" destOrd="0" presId="urn:microsoft.com/office/officeart/2016/7/layout/LinearArrowProcessNumbered"/>
    <dgm:cxn modelId="{FB387EF5-F510-412B-8EBA-6670B78C8082}" type="presOf" srcId="{BA5EE8E8-8A44-45D7-BC1F-73600D7819EF}" destId="{97DA2333-3F3E-4D3B-96BA-E8B546CEC84F}" srcOrd="0" destOrd="0" presId="urn:microsoft.com/office/officeart/2016/7/layout/LinearArrowProcessNumbered"/>
    <dgm:cxn modelId="{8C5AB2F7-426D-498F-AAE2-CC20527A1776}" srcId="{70C511A2-1751-4788-A73B-18E5307390B0}" destId="{BA5EE8E8-8A44-45D7-BC1F-73600D7819EF}" srcOrd="3" destOrd="0" parTransId="{B7531DFE-E3F7-44F0-BC88-61B9263B26C7}" sibTransId="{40A94ECE-3C90-4C84-88E7-E3A3C210A1D9}"/>
    <dgm:cxn modelId="{CDEC9EEB-E45B-4656-9769-82B68DA3DC11}" type="presParOf" srcId="{5DC21E46-E1B7-48B9-BD13-146928921187}" destId="{646BAE4A-E6D2-44CF-ADBB-AC5C5C85FE03}" srcOrd="0" destOrd="0" presId="urn:microsoft.com/office/officeart/2016/7/layout/LinearArrowProcessNumbered"/>
    <dgm:cxn modelId="{A389188F-33B9-43E7-B688-DF4B8B975035}" type="presParOf" srcId="{646BAE4A-E6D2-44CF-ADBB-AC5C5C85FE03}" destId="{B4ABF02F-9EF9-4470-89E4-2CF815FEA739}" srcOrd="0" destOrd="0" presId="urn:microsoft.com/office/officeart/2016/7/layout/LinearArrowProcessNumbered"/>
    <dgm:cxn modelId="{288BFCD4-91B8-41CC-B966-3EE605F7D725}" type="presParOf" srcId="{646BAE4A-E6D2-44CF-ADBB-AC5C5C85FE03}" destId="{BD494958-8092-4ECA-9750-C21C8F275D10}" srcOrd="1" destOrd="0" presId="urn:microsoft.com/office/officeart/2016/7/layout/LinearArrowProcessNumbered"/>
    <dgm:cxn modelId="{8CFB7B68-E20F-4A12-A80D-01E1C0B70849}" type="presParOf" srcId="{BD494958-8092-4ECA-9750-C21C8F275D10}" destId="{21DEDF90-545F-4BEB-9B74-F22FBE25E401}" srcOrd="0" destOrd="0" presId="urn:microsoft.com/office/officeart/2016/7/layout/LinearArrowProcessNumbered"/>
    <dgm:cxn modelId="{CA507580-6BBD-40B1-8D0C-56BE97FF0300}" type="presParOf" srcId="{BD494958-8092-4ECA-9750-C21C8F275D10}" destId="{5BEAF7C5-AC4B-4172-ADDD-3D464D4E8742}" srcOrd="1" destOrd="0" presId="urn:microsoft.com/office/officeart/2016/7/layout/LinearArrowProcessNumbered"/>
    <dgm:cxn modelId="{DED96C0A-6032-4CE3-A01A-F451C2614EA2}" type="presParOf" srcId="{BD494958-8092-4ECA-9750-C21C8F275D10}" destId="{9CCD4F89-4C26-409F-BE41-167B35ED4002}" srcOrd="2" destOrd="0" presId="urn:microsoft.com/office/officeart/2016/7/layout/LinearArrowProcessNumbered"/>
    <dgm:cxn modelId="{771BE040-D834-40A2-9C7B-0A9454C13B19}" type="presParOf" srcId="{BD494958-8092-4ECA-9750-C21C8F275D10}" destId="{10ABD79E-2730-4786-8A04-449476F1F905}" srcOrd="3" destOrd="0" presId="urn:microsoft.com/office/officeart/2016/7/layout/LinearArrowProcessNumbered"/>
    <dgm:cxn modelId="{04CA5A1B-26ED-4E3A-9A40-E740FCCCA997}" type="presParOf" srcId="{646BAE4A-E6D2-44CF-ADBB-AC5C5C85FE03}" destId="{8DF1C720-9826-4845-B809-E0EF948BFBB4}" srcOrd="2" destOrd="0" presId="urn:microsoft.com/office/officeart/2016/7/layout/LinearArrowProcessNumbered"/>
    <dgm:cxn modelId="{2EC5131A-407F-4FE7-B05E-0F1054929782}" type="presParOf" srcId="{5DC21E46-E1B7-48B9-BD13-146928921187}" destId="{E0782576-7034-4627-8F38-7EEE33522C90}" srcOrd="1" destOrd="0" presId="urn:microsoft.com/office/officeart/2016/7/layout/LinearArrowProcessNumbered"/>
    <dgm:cxn modelId="{0B1CF649-76E5-416F-8DCB-999E517E7DBA}" type="presParOf" srcId="{5DC21E46-E1B7-48B9-BD13-146928921187}" destId="{BA34DED6-6562-4FD3-9F44-C798233AD444}" srcOrd="2" destOrd="0" presId="urn:microsoft.com/office/officeart/2016/7/layout/LinearArrowProcessNumbered"/>
    <dgm:cxn modelId="{5809927D-5FBA-42C9-9F7A-DAB07FF152B4}" type="presParOf" srcId="{BA34DED6-6562-4FD3-9F44-C798233AD444}" destId="{733D4EE3-35BD-4842-8259-F5ED28F1C647}" srcOrd="0" destOrd="0" presId="urn:microsoft.com/office/officeart/2016/7/layout/LinearArrowProcessNumbered"/>
    <dgm:cxn modelId="{3AF477F6-AB49-4282-ACCD-A0EF2DEEA2B7}" type="presParOf" srcId="{BA34DED6-6562-4FD3-9F44-C798233AD444}" destId="{66B8ED87-74E4-4DCF-8A4D-C048823B1999}" srcOrd="1" destOrd="0" presId="urn:microsoft.com/office/officeart/2016/7/layout/LinearArrowProcessNumbered"/>
    <dgm:cxn modelId="{8D03A189-69E8-4B06-AD7F-9C12B0CC6CE9}" type="presParOf" srcId="{66B8ED87-74E4-4DCF-8A4D-C048823B1999}" destId="{0E42A2E0-8C22-4E7F-AC06-85D424B97035}" srcOrd="0" destOrd="0" presId="urn:microsoft.com/office/officeart/2016/7/layout/LinearArrowProcessNumbered"/>
    <dgm:cxn modelId="{E836C2DD-A238-4387-B21B-C379E9C0F6F0}" type="presParOf" srcId="{66B8ED87-74E4-4DCF-8A4D-C048823B1999}" destId="{2DA5A82A-5722-4231-8F28-BD8B375D5F68}" srcOrd="1" destOrd="0" presId="urn:microsoft.com/office/officeart/2016/7/layout/LinearArrowProcessNumbered"/>
    <dgm:cxn modelId="{1F74006B-EFB8-494D-83EA-8760EF1C24CF}" type="presParOf" srcId="{66B8ED87-74E4-4DCF-8A4D-C048823B1999}" destId="{C359FDFC-1510-4DE7-80DC-183AA8705884}" srcOrd="2" destOrd="0" presId="urn:microsoft.com/office/officeart/2016/7/layout/LinearArrowProcessNumbered"/>
    <dgm:cxn modelId="{1E422ADB-3E1A-41A2-9E59-2F8F8EA8D230}" type="presParOf" srcId="{66B8ED87-74E4-4DCF-8A4D-C048823B1999}" destId="{C63C9551-78B7-408E-8053-1D4D6DDB75A7}" srcOrd="3" destOrd="0" presId="urn:microsoft.com/office/officeart/2016/7/layout/LinearArrowProcessNumbered"/>
    <dgm:cxn modelId="{AB0222E4-C7C4-4C2F-BD84-87298AE81B73}" type="presParOf" srcId="{BA34DED6-6562-4FD3-9F44-C798233AD444}" destId="{6284011C-C3F4-4297-810E-2ACF6EFFD624}" srcOrd="2" destOrd="0" presId="urn:microsoft.com/office/officeart/2016/7/layout/LinearArrowProcessNumbered"/>
    <dgm:cxn modelId="{F69C97B6-E33C-46AC-8331-F05FF74E6A27}" type="presParOf" srcId="{5DC21E46-E1B7-48B9-BD13-146928921187}" destId="{F9E45D29-1FF2-4CD4-8F04-95E381DC230A}" srcOrd="3" destOrd="0" presId="urn:microsoft.com/office/officeart/2016/7/layout/LinearArrowProcessNumbered"/>
    <dgm:cxn modelId="{8EA44B3A-AF47-4442-A696-AAE1B112E30C}" type="presParOf" srcId="{5DC21E46-E1B7-48B9-BD13-146928921187}" destId="{A97A12B6-DEB0-4067-82F0-12739EC2941E}" srcOrd="4" destOrd="0" presId="urn:microsoft.com/office/officeart/2016/7/layout/LinearArrowProcessNumbered"/>
    <dgm:cxn modelId="{DE2BF8EA-E242-42DF-B3A0-AF734DD18E7C}" type="presParOf" srcId="{A97A12B6-DEB0-4067-82F0-12739EC2941E}" destId="{9B2F0832-475F-4AE2-BFFD-891FD2ACEA45}" srcOrd="0" destOrd="0" presId="urn:microsoft.com/office/officeart/2016/7/layout/LinearArrowProcessNumbered"/>
    <dgm:cxn modelId="{13723B0B-F6B0-455C-AFE2-47392BFC19E7}" type="presParOf" srcId="{A97A12B6-DEB0-4067-82F0-12739EC2941E}" destId="{B98B9CF2-123C-4706-8736-F3CC1201011A}" srcOrd="1" destOrd="0" presId="urn:microsoft.com/office/officeart/2016/7/layout/LinearArrowProcessNumbered"/>
    <dgm:cxn modelId="{2871B0AA-B835-4CF0-A629-5F5DBF830407}" type="presParOf" srcId="{B98B9CF2-123C-4706-8736-F3CC1201011A}" destId="{40B5F452-61B2-44C9-938E-DD9CDE80074F}" srcOrd="0" destOrd="0" presId="urn:microsoft.com/office/officeart/2016/7/layout/LinearArrowProcessNumbered"/>
    <dgm:cxn modelId="{0E604BF2-9672-4251-8EBA-137F15241BD9}" type="presParOf" srcId="{B98B9CF2-123C-4706-8736-F3CC1201011A}" destId="{A3D02C4D-5DAF-4BB6-ADDB-270EE7ABA3CD}" srcOrd="1" destOrd="0" presId="urn:microsoft.com/office/officeart/2016/7/layout/LinearArrowProcessNumbered"/>
    <dgm:cxn modelId="{7F8A9555-B7E7-46AC-B1E0-1275F2D45FD1}" type="presParOf" srcId="{B98B9CF2-123C-4706-8736-F3CC1201011A}" destId="{A33FC986-8324-4E07-AF2B-D016EBFA1A5C}" srcOrd="2" destOrd="0" presId="urn:microsoft.com/office/officeart/2016/7/layout/LinearArrowProcessNumbered"/>
    <dgm:cxn modelId="{6A09339A-CA23-41A5-B754-55DAE00D2917}" type="presParOf" srcId="{B98B9CF2-123C-4706-8736-F3CC1201011A}" destId="{1BB75FB5-7051-42E2-B7A0-356CC52D201F}" srcOrd="3" destOrd="0" presId="urn:microsoft.com/office/officeart/2016/7/layout/LinearArrowProcessNumbered"/>
    <dgm:cxn modelId="{13782EAD-A613-4553-A115-17AFE341AAF3}" type="presParOf" srcId="{A97A12B6-DEB0-4067-82F0-12739EC2941E}" destId="{9A0C9EAE-CADA-4C47-889E-8CDFBF19C474}" srcOrd="2" destOrd="0" presId="urn:microsoft.com/office/officeart/2016/7/layout/LinearArrowProcessNumbered"/>
    <dgm:cxn modelId="{4724D8B9-AA8A-4DDA-B6AE-85978EAC58BD}" type="presParOf" srcId="{5DC21E46-E1B7-48B9-BD13-146928921187}" destId="{3DAF9C7D-64F6-4C2B-AD63-E2EF0595D6F0}" srcOrd="5" destOrd="0" presId="urn:microsoft.com/office/officeart/2016/7/layout/LinearArrowProcessNumbered"/>
    <dgm:cxn modelId="{1B27A16C-A096-4123-9D04-5A252473DF02}" type="presParOf" srcId="{5DC21E46-E1B7-48B9-BD13-146928921187}" destId="{8908C21D-E235-4803-A559-6A929604BDF2}" srcOrd="6" destOrd="0" presId="urn:microsoft.com/office/officeart/2016/7/layout/LinearArrowProcessNumbered"/>
    <dgm:cxn modelId="{EA2B993A-EE86-43B3-9959-4C2DBF38B34B}" type="presParOf" srcId="{8908C21D-E235-4803-A559-6A929604BDF2}" destId="{69559D74-6694-465B-9B52-DE4118A33657}" srcOrd="0" destOrd="0" presId="urn:microsoft.com/office/officeart/2016/7/layout/LinearArrowProcessNumbered"/>
    <dgm:cxn modelId="{AAA8CBF3-CDBD-43C4-8950-456A67464871}" type="presParOf" srcId="{8908C21D-E235-4803-A559-6A929604BDF2}" destId="{73390063-E783-4FD6-9575-9FE683FECAA5}" srcOrd="1" destOrd="0" presId="urn:microsoft.com/office/officeart/2016/7/layout/LinearArrowProcessNumbered"/>
    <dgm:cxn modelId="{10A51547-ACCA-4E6A-A296-CBDF98A3F18A}" type="presParOf" srcId="{73390063-E783-4FD6-9575-9FE683FECAA5}" destId="{73108465-9753-44B8-B447-2D5E38F3433C}" srcOrd="0" destOrd="0" presId="urn:microsoft.com/office/officeart/2016/7/layout/LinearArrowProcessNumbered"/>
    <dgm:cxn modelId="{F2156FDD-A0BC-4338-9F0E-F833C9640091}" type="presParOf" srcId="{73390063-E783-4FD6-9575-9FE683FECAA5}" destId="{9C210472-ECD6-463E-A3BF-519412FA246C}" srcOrd="1" destOrd="0" presId="urn:microsoft.com/office/officeart/2016/7/layout/LinearArrowProcessNumbered"/>
    <dgm:cxn modelId="{237626FF-176D-4C33-A8DA-6B3CDF2E244E}" type="presParOf" srcId="{73390063-E783-4FD6-9575-9FE683FECAA5}" destId="{D7E9EE60-DF2F-4B19-8AAC-1248B57771F5}" srcOrd="2" destOrd="0" presId="urn:microsoft.com/office/officeart/2016/7/layout/LinearArrowProcessNumbered"/>
    <dgm:cxn modelId="{589187DC-DD78-4D55-9EA9-2FB518B25002}" type="presParOf" srcId="{73390063-E783-4FD6-9575-9FE683FECAA5}" destId="{57A03817-02E7-4B2C-9F95-BCE473003E3D}" srcOrd="3" destOrd="0" presId="urn:microsoft.com/office/officeart/2016/7/layout/LinearArrowProcessNumbered"/>
    <dgm:cxn modelId="{D53D6009-14E9-4934-BB50-8C29085F6EBD}" type="presParOf" srcId="{8908C21D-E235-4803-A559-6A929604BDF2}" destId="{97DA2333-3F3E-4D3B-96BA-E8B546CEC84F}" srcOrd="2" destOrd="0" presId="urn:microsoft.com/office/officeart/2016/7/layout/LinearArrowProcessNumbered"/>
    <dgm:cxn modelId="{B630F10D-05A1-478E-AD9E-29F25D802F0B}" type="presParOf" srcId="{5DC21E46-E1B7-48B9-BD13-146928921187}" destId="{F891A758-BF82-4F7C-B6D8-06DF587119C2}" srcOrd="7" destOrd="0" presId="urn:microsoft.com/office/officeart/2016/7/layout/LinearArrowProcessNumbered"/>
    <dgm:cxn modelId="{188C2C49-2D91-444F-8049-30CB099983FC}" type="presParOf" srcId="{5DC21E46-E1B7-48B9-BD13-146928921187}" destId="{8FFA6FD5-DC24-4795-BEDD-322F62935CF9}" srcOrd="8" destOrd="0" presId="urn:microsoft.com/office/officeart/2016/7/layout/LinearArrowProcessNumbered"/>
    <dgm:cxn modelId="{C371EFC4-E01D-4C2D-99DB-A5DD9EA4F7B9}" type="presParOf" srcId="{8FFA6FD5-DC24-4795-BEDD-322F62935CF9}" destId="{89A02473-4E57-4984-82F9-406518CC345F}" srcOrd="0" destOrd="0" presId="urn:microsoft.com/office/officeart/2016/7/layout/LinearArrowProcessNumbered"/>
    <dgm:cxn modelId="{4C872A33-43D8-44DA-9C3A-E347C1EC6225}" type="presParOf" srcId="{8FFA6FD5-DC24-4795-BEDD-322F62935CF9}" destId="{97317642-17EB-42BF-B32D-DC12FEDC242F}" srcOrd="1" destOrd="0" presId="urn:microsoft.com/office/officeart/2016/7/layout/LinearArrowProcessNumbered"/>
    <dgm:cxn modelId="{AB64454D-9D14-47AC-9B9C-8F0F4C9CE6D3}" type="presParOf" srcId="{97317642-17EB-42BF-B32D-DC12FEDC242F}" destId="{FEFE3AFF-3529-4FAC-8806-7AEE062B73F1}" srcOrd="0" destOrd="0" presId="urn:microsoft.com/office/officeart/2016/7/layout/LinearArrowProcessNumbered"/>
    <dgm:cxn modelId="{71900A5A-6C83-4F08-8F67-DD0B36EBCEB7}" type="presParOf" srcId="{97317642-17EB-42BF-B32D-DC12FEDC242F}" destId="{7FC61E49-8EFB-4E49-A0C1-8511C3D2418E}" srcOrd="1" destOrd="0" presId="urn:microsoft.com/office/officeart/2016/7/layout/LinearArrowProcessNumbered"/>
    <dgm:cxn modelId="{8E9CF0AC-FBC6-4339-A707-FFCF4AF15615}" type="presParOf" srcId="{97317642-17EB-42BF-B32D-DC12FEDC242F}" destId="{D16B59BE-D4B0-47EE-8381-82E3211BA252}" srcOrd="2" destOrd="0" presId="urn:microsoft.com/office/officeart/2016/7/layout/LinearArrowProcessNumbered"/>
    <dgm:cxn modelId="{FD75FCB3-ED5B-452D-BBA9-57BA1460F7BC}" type="presParOf" srcId="{97317642-17EB-42BF-B32D-DC12FEDC242F}" destId="{1948CB5B-3993-43D2-9F6F-2211B78CFC21}" srcOrd="3" destOrd="0" presId="urn:microsoft.com/office/officeart/2016/7/layout/LinearArrowProcessNumbered"/>
    <dgm:cxn modelId="{31C9FF6C-3F8A-4A56-95EB-F403DDB9FB9A}" type="presParOf" srcId="{8FFA6FD5-DC24-4795-BEDD-322F62935CF9}" destId="{C1EFD370-A78D-43A2-8E53-F114674D288E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BD48-9683-41C7-A084-D1AEAD1B6E33}">
      <dsp:nvSpPr>
        <dsp:cNvPr id="0" name=""/>
        <dsp:cNvSpPr/>
      </dsp:nvSpPr>
      <dsp:spPr>
        <a:xfrm>
          <a:off x="0" y="0"/>
          <a:ext cx="6217920" cy="13574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kern="1200" dirty="0"/>
            <a:t>Verteringssappen</a:t>
          </a:r>
          <a:endParaRPr lang="en-US" sz="4000" kern="1200" dirty="0"/>
        </a:p>
        <a:p>
          <a:pPr marL="0"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39757" y="39757"/>
        <a:ext cx="4753167" cy="1277897"/>
      </dsp:txXfrm>
    </dsp:sp>
    <dsp:sp modelId="{6872399D-B732-48B1-A849-9CD35AECFAFC}">
      <dsp:nvSpPr>
        <dsp:cNvPr id="0" name=""/>
        <dsp:cNvSpPr/>
      </dsp:nvSpPr>
      <dsp:spPr>
        <a:xfrm>
          <a:off x="548639" y="1583647"/>
          <a:ext cx="6217920" cy="135741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000" kern="1200" dirty="0"/>
            <a:t>Verteren</a:t>
          </a:r>
          <a:endParaRPr lang="en-US" sz="4000" kern="1200" dirty="0"/>
        </a:p>
      </dsp:txBody>
      <dsp:txXfrm>
        <a:off x="588396" y="1623404"/>
        <a:ext cx="4707448" cy="1277897"/>
      </dsp:txXfrm>
    </dsp:sp>
    <dsp:sp modelId="{F899AB79-C02E-4161-A972-EF0E3A63B3FA}">
      <dsp:nvSpPr>
        <dsp:cNvPr id="0" name=""/>
        <dsp:cNvSpPr/>
      </dsp:nvSpPr>
      <dsp:spPr>
        <a:xfrm>
          <a:off x="1097279" y="3167294"/>
          <a:ext cx="6217920" cy="135741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nl-NL" sz="3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4000" kern="1200" dirty="0"/>
            <a:t>Opnemen voedingsstoffen</a:t>
          </a:r>
          <a:endParaRPr lang="en-US" sz="4000" kern="1200" dirty="0"/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1137036" y="3207051"/>
        <a:ext cx="4707448" cy="1277897"/>
      </dsp:txXfrm>
    </dsp:sp>
    <dsp:sp modelId="{40048B95-8CCE-4C6B-9CB9-7469C4D76659}">
      <dsp:nvSpPr>
        <dsp:cNvPr id="0" name=""/>
        <dsp:cNvSpPr/>
      </dsp:nvSpPr>
      <dsp:spPr>
        <a:xfrm>
          <a:off x="5335602" y="1029370"/>
          <a:ext cx="882317" cy="882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34123" y="1029370"/>
        <a:ext cx="485275" cy="663944"/>
      </dsp:txXfrm>
    </dsp:sp>
    <dsp:sp modelId="{57B90F7E-0DF0-4A70-AAFC-756742EC8463}">
      <dsp:nvSpPr>
        <dsp:cNvPr id="0" name=""/>
        <dsp:cNvSpPr/>
      </dsp:nvSpPr>
      <dsp:spPr>
        <a:xfrm>
          <a:off x="5884242" y="2603968"/>
          <a:ext cx="882317" cy="8823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>
        <a:off x="6082763" y="2603968"/>
        <a:ext cx="485275" cy="663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178FB-C9DA-424C-8389-0DE66C676575}">
      <dsp:nvSpPr>
        <dsp:cNvPr id="0" name=""/>
        <dsp:cNvSpPr/>
      </dsp:nvSpPr>
      <dsp:spPr>
        <a:xfrm>
          <a:off x="3084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Hooi: </a:t>
          </a:r>
          <a:endParaRPr lang="en-US" sz="2300" kern="1200"/>
        </a:p>
      </dsp:txBody>
      <dsp:txXfrm>
        <a:off x="3084" y="852654"/>
        <a:ext cx="2447007" cy="1468204"/>
      </dsp:txXfrm>
    </dsp:sp>
    <dsp:sp modelId="{5F5AC21D-8380-4D96-B9A8-03CCE7C9AA0A}">
      <dsp:nvSpPr>
        <dsp:cNvPr id="0" name=""/>
        <dsp:cNvSpPr/>
      </dsp:nvSpPr>
      <dsp:spPr>
        <a:xfrm>
          <a:off x="2694792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965506"/>
                <a:satOff val="-2488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65506"/>
                <a:satOff val="-2488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65506"/>
                <a:satOff val="-2488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3 dagen drogen</a:t>
          </a:r>
          <a:endParaRPr lang="en-US" sz="2300" kern="1200"/>
        </a:p>
      </dsp:txBody>
      <dsp:txXfrm>
        <a:off x="2694792" y="852654"/>
        <a:ext cx="2447007" cy="1468204"/>
      </dsp:txXfrm>
    </dsp:sp>
    <dsp:sp modelId="{83193E45-90C6-464D-89D5-EDC48082F66F}">
      <dsp:nvSpPr>
        <dsp:cNvPr id="0" name=""/>
        <dsp:cNvSpPr/>
      </dsp:nvSpPr>
      <dsp:spPr>
        <a:xfrm>
          <a:off x="5386500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1931012"/>
                <a:satOff val="-4977"/>
                <a:lumOff val="-33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931012"/>
                <a:satOff val="-4977"/>
                <a:lumOff val="-33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931012"/>
                <a:satOff val="-4977"/>
                <a:lumOff val="-33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80% droog</a:t>
          </a:r>
          <a:endParaRPr lang="en-US" sz="2300" kern="1200"/>
        </a:p>
      </dsp:txBody>
      <dsp:txXfrm>
        <a:off x="5386500" y="852654"/>
        <a:ext cx="2447007" cy="1468204"/>
      </dsp:txXfrm>
    </dsp:sp>
    <dsp:sp modelId="{95500D6F-BAB5-43DB-B8A4-F8895F8774B2}">
      <dsp:nvSpPr>
        <dsp:cNvPr id="0" name=""/>
        <dsp:cNvSpPr/>
      </dsp:nvSpPr>
      <dsp:spPr>
        <a:xfrm>
          <a:off x="8078208" y="852654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2896518"/>
                <a:satOff val="-7465"/>
                <a:lumOff val="-50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6518"/>
                <a:satOff val="-7465"/>
                <a:lumOff val="-50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6518"/>
                <a:satOff val="-7465"/>
                <a:lumOff val="-50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Open bewaren</a:t>
          </a:r>
          <a:endParaRPr lang="en-US" sz="2300" kern="1200"/>
        </a:p>
      </dsp:txBody>
      <dsp:txXfrm>
        <a:off x="8078208" y="852654"/>
        <a:ext cx="2447007" cy="1468204"/>
      </dsp:txXfrm>
    </dsp:sp>
    <dsp:sp modelId="{0DE5534E-45A2-4D95-A591-78A44434334E}">
      <dsp:nvSpPr>
        <dsp:cNvPr id="0" name=""/>
        <dsp:cNvSpPr/>
      </dsp:nvSpPr>
      <dsp:spPr>
        <a:xfrm>
          <a:off x="3084" y="2565559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3862025"/>
                <a:satOff val="-9954"/>
                <a:lumOff val="-6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862025"/>
                <a:satOff val="-9954"/>
                <a:lumOff val="-6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862025"/>
                <a:satOff val="-9954"/>
                <a:lumOff val="-6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b="1" kern="1200"/>
            <a:t>Kuil:</a:t>
          </a:r>
          <a:endParaRPr lang="en-US" sz="2300" kern="1200"/>
        </a:p>
      </dsp:txBody>
      <dsp:txXfrm>
        <a:off x="3084" y="2565559"/>
        <a:ext cx="2447007" cy="1468204"/>
      </dsp:txXfrm>
    </dsp:sp>
    <dsp:sp modelId="{D23B0DF4-1E67-4731-9102-B2001567FDE1}">
      <dsp:nvSpPr>
        <dsp:cNvPr id="0" name=""/>
        <dsp:cNvSpPr/>
      </dsp:nvSpPr>
      <dsp:spPr>
        <a:xfrm>
          <a:off x="2694792" y="2565559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4827531"/>
                <a:satOff val="-12442"/>
                <a:lumOff val="-84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27531"/>
                <a:satOff val="-12442"/>
                <a:lumOff val="-84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27531"/>
                <a:satOff val="-12442"/>
                <a:lumOff val="-84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1 dag drogen</a:t>
          </a:r>
          <a:endParaRPr lang="en-US" sz="2300" kern="1200"/>
        </a:p>
      </dsp:txBody>
      <dsp:txXfrm>
        <a:off x="2694792" y="2565559"/>
        <a:ext cx="2447007" cy="1468204"/>
      </dsp:txXfrm>
    </dsp:sp>
    <dsp:sp modelId="{6D2F0501-4FFF-498A-A7D8-0757FBE1A7A0}">
      <dsp:nvSpPr>
        <dsp:cNvPr id="0" name=""/>
        <dsp:cNvSpPr/>
      </dsp:nvSpPr>
      <dsp:spPr>
        <a:xfrm>
          <a:off x="5386500" y="2565559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5793037"/>
                <a:satOff val="-14931"/>
                <a:lumOff val="-100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3037"/>
                <a:satOff val="-14931"/>
                <a:lumOff val="-100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3037"/>
                <a:satOff val="-14931"/>
                <a:lumOff val="-100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Luchtdicht verpakt</a:t>
          </a:r>
          <a:endParaRPr lang="en-US" sz="2300" kern="1200"/>
        </a:p>
      </dsp:txBody>
      <dsp:txXfrm>
        <a:off x="5386500" y="2565559"/>
        <a:ext cx="2447007" cy="1468204"/>
      </dsp:txXfrm>
    </dsp:sp>
    <dsp:sp modelId="{7CFB9BF0-C6A0-421C-8B5D-43B21FB9D0D3}">
      <dsp:nvSpPr>
        <dsp:cNvPr id="0" name=""/>
        <dsp:cNvSpPr/>
      </dsp:nvSpPr>
      <dsp:spPr>
        <a:xfrm>
          <a:off x="8081292" y="3418213"/>
          <a:ext cx="2447007" cy="146820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 dirty="0"/>
            <a:t>*</a:t>
          </a:r>
          <a:r>
            <a:rPr lang="nl-NL" sz="2300" b="1" kern="1200" dirty="0"/>
            <a:t>Bacteriën: </a:t>
          </a:r>
          <a:r>
            <a:rPr lang="nl-NL" sz="2300" kern="1200" dirty="0"/>
            <a:t>Kunnen NIET leven zonder vocht en lucht.</a:t>
          </a:r>
          <a:endParaRPr lang="en-US" sz="2300" kern="1200" dirty="0"/>
        </a:p>
      </dsp:txBody>
      <dsp:txXfrm>
        <a:off x="8081292" y="3418213"/>
        <a:ext cx="2447007" cy="14682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EDF90-545F-4BEB-9B74-F22FBE25E401}">
      <dsp:nvSpPr>
        <dsp:cNvPr id="0" name=""/>
        <dsp:cNvSpPr/>
      </dsp:nvSpPr>
      <dsp:spPr>
        <a:xfrm>
          <a:off x="1052586" y="974851"/>
          <a:ext cx="841042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AF7C5-AC4B-4172-ADDD-3D464D4E8742}">
      <dsp:nvSpPr>
        <dsp:cNvPr id="0" name=""/>
        <dsp:cNvSpPr/>
      </dsp:nvSpPr>
      <dsp:spPr>
        <a:xfrm>
          <a:off x="1944092" y="904239"/>
          <a:ext cx="96719" cy="181664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81412"/>
            <a:satOff val="-1631"/>
            <a:lumOff val="-20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2"/>
              <a:satOff val="-1631"/>
              <a:lumOff val="-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D4F89-4C26-409F-BE41-167B35ED4002}">
      <dsp:nvSpPr>
        <dsp:cNvPr id="0" name=""/>
        <dsp:cNvSpPr/>
      </dsp:nvSpPr>
      <dsp:spPr>
        <a:xfrm>
          <a:off x="525631" y="553061"/>
          <a:ext cx="843651" cy="8436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49181" y="676611"/>
        <a:ext cx="596551" cy="596551"/>
      </dsp:txXfrm>
    </dsp:sp>
    <dsp:sp modelId="{8DF1C720-9826-4845-B809-E0EF948BFBB4}">
      <dsp:nvSpPr>
        <dsp:cNvPr id="0" name=""/>
        <dsp:cNvSpPr/>
      </dsp:nvSpPr>
      <dsp:spPr>
        <a:xfrm>
          <a:off x="1283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962823"/>
            <a:satOff val="-3262"/>
            <a:lumOff val="-41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62823"/>
              <a:satOff val="-3262"/>
              <a:lumOff val="-4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Geur</a:t>
          </a:r>
          <a:endParaRPr lang="en-US" sz="2800" kern="1200" dirty="0"/>
        </a:p>
      </dsp:txBody>
      <dsp:txXfrm>
        <a:off x="1283" y="1940781"/>
        <a:ext cx="1892345" cy="1587131"/>
      </dsp:txXfrm>
    </dsp:sp>
    <dsp:sp modelId="{0E42A2E0-8C22-4E7F-AC06-85D424B97035}">
      <dsp:nvSpPr>
        <dsp:cNvPr id="0" name=""/>
        <dsp:cNvSpPr/>
      </dsp:nvSpPr>
      <dsp:spPr>
        <a:xfrm>
          <a:off x="2103890" y="97485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-1444235"/>
            <a:satOff val="-4893"/>
            <a:lumOff val="-62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44235"/>
              <a:satOff val="-4893"/>
              <a:lumOff val="-6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5A82A-5722-4231-8F28-BD8B375D5F68}">
      <dsp:nvSpPr>
        <dsp:cNvPr id="0" name=""/>
        <dsp:cNvSpPr/>
      </dsp:nvSpPr>
      <dsp:spPr>
        <a:xfrm>
          <a:off x="4046698" y="904239"/>
          <a:ext cx="96719" cy="18166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1925647"/>
            <a:satOff val="-6523"/>
            <a:lumOff val="-83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925647"/>
              <a:satOff val="-6523"/>
              <a:lumOff val="-8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9FDFC-1510-4DE7-80DC-183AA8705884}">
      <dsp:nvSpPr>
        <dsp:cNvPr id="0" name=""/>
        <dsp:cNvSpPr/>
      </dsp:nvSpPr>
      <dsp:spPr>
        <a:xfrm>
          <a:off x="2628237" y="553061"/>
          <a:ext cx="843651" cy="84365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1787" y="676611"/>
        <a:ext cx="596551" cy="596551"/>
      </dsp:txXfrm>
    </dsp:sp>
    <dsp:sp modelId="{6284011C-C3F4-4297-810E-2ACF6EFFD624}">
      <dsp:nvSpPr>
        <dsp:cNvPr id="0" name=""/>
        <dsp:cNvSpPr/>
      </dsp:nvSpPr>
      <dsp:spPr>
        <a:xfrm>
          <a:off x="2103890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2407058"/>
            <a:satOff val="-8154"/>
            <a:lumOff val="-104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07058"/>
              <a:satOff val="-8154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0" kern="1200" dirty="0"/>
            <a:t>Kleur -&gt; Groen</a:t>
          </a:r>
          <a:endParaRPr lang="en-US" sz="2800" b="0" kern="1200" dirty="0"/>
        </a:p>
      </dsp:txBody>
      <dsp:txXfrm>
        <a:off x="2103890" y="1940781"/>
        <a:ext cx="1892345" cy="1587131"/>
      </dsp:txXfrm>
    </dsp:sp>
    <dsp:sp modelId="{40B5F452-61B2-44C9-938E-DD9CDE80074F}">
      <dsp:nvSpPr>
        <dsp:cNvPr id="0" name=""/>
        <dsp:cNvSpPr/>
      </dsp:nvSpPr>
      <dsp:spPr>
        <a:xfrm>
          <a:off x="4206496" y="97485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-2888470"/>
            <a:satOff val="-9785"/>
            <a:lumOff val="-125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888470"/>
              <a:satOff val="-978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02C4D-5DAF-4BB6-ADDB-270EE7ABA3CD}">
      <dsp:nvSpPr>
        <dsp:cNvPr id="0" name=""/>
        <dsp:cNvSpPr/>
      </dsp:nvSpPr>
      <dsp:spPr>
        <a:xfrm>
          <a:off x="6149305" y="904239"/>
          <a:ext cx="96719" cy="18166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FC986-8324-4E07-AF2B-D016EBFA1A5C}">
      <dsp:nvSpPr>
        <dsp:cNvPr id="0" name=""/>
        <dsp:cNvSpPr/>
      </dsp:nvSpPr>
      <dsp:spPr>
        <a:xfrm>
          <a:off x="4730844" y="553061"/>
          <a:ext cx="843651" cy="84365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54394" y="676611"/>
        <a:ext cx="596551" cy="596551"/>
      </dsp:txXfrm>
    </dsp:sp>
    <dsp:sp modelId="{9A0C9EAE-CADA-4C47-889E-8CDFBF19C474}">
      <dsp:nvSpPr>
        <dsp:cNvPr id="0" name=""/>
        <dsp:cNvSpPr/>
      </dsp:nvSpPr>
      <dsp:spPr>
        <a:xfrm>
          <a:off x="4206496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3851293"/>
            <a:satOff val="-13047"/>
            <a:lumOff val="-16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851293"/>
              <a:satOff val="-13047"/>
              <a:lumOff val="-16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Grofheid -&gt; Niet grof</a:t>
          </a:r>
          <a:endParaRPr lang="en-US" sz="2600" kern="1200"/>
        </a:p>
      </dsp:txBody>
      <dsp:txXfrm>
        <a:off x="4206496" y="1940781"/>
        <a:ext cx="1892345" cy="1587131"/>
      </dsp:txXfrm>
    </dsp:sp>
    <dsp:sp modelId="{73108465-9753-44B8-B447-2D5E38F3433C}">
      <dsp:nvSpPr>
        <dsp:cNvPr id="0" name=""/>
        <dsp:cNvSpPr/>
      </dsp:nvSpPr>
      <dsp:spPr>
        <a:xfrm>
          <a:off x="6309103" y="974851"/>
          <a:ext cx="1892345" cy="72"/>
        </a:xfrm>
        <a:prstGeom prst="rect">
          <a:avLst/>
        </a:prstGeom>
        <a:solidFill>
          <a:schemeClr val="accent5">
            <a:tint val="40000"/>
            <a:alpha val="90000"/>
            <a:hueOff val="-4332704"/>
            <a:satOff val="-14678"/>
            <a:lumOff val="-188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332704"/>
              <a:satOff val="-14678"/>
              <a:lumOff val="-1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10472-ECD6-463E-A3BF-519412FA246C}">
      <dsp:nvSpPr>
        <dsp:cNvPr id="0" name=""/>
        <dsp:cNvSpPr/>
      </dsp:nvSpPr>
      <dsp:spPr>
        <a:xfrm>
          <a:off x="8251911" y="904239"/>
          <a:ext cx="96719" cy="181665"/>
        </a:xfrm>
        <a:prstGeom prst="chevron">
          <a:avLst>
            <a:gd name="adj" fmla="val 90000"/>
          </a:avLst>
        </a:prstGeom>
        <a:solidFill>
          <a:schemeClr val="accent5">
            <a:tint val="40000"/>
            <a:alpha val="90000"/>
            <a:hueOff val="-4814116"/>
            <a:satOff val="-16309"/>
            <a:lumOff val="-209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814116"/>
              <a:satOff val="-16309"/>
              <a:lumOff val="-20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9EE60-DF2F-4B19-8AAC-1248B57771F5}">
      <dsp:nvSpPr>
        <dsp:cNvPr id="0" name=""/>
        <dsp:cNvSpPr/>
      </dsp:nvSpPr>
      <dsp:spPr>
        <a:xfrm>
          <a:off x="6833450" y="553061"/>
          <a:ext cx="843651" cy="84365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7000" y="676611"/>
        <a:ext cx="596551" cy="596551"/>
      </dsp:txXfrm>
    </dsp:sp>
    <dsp:sp modelId="{97DA2333-3F3E-4D3B-96BA-E8B546CEC84F}">
      <dsp:nvSpPr>
        <dsp:cNvPr id="0" name=""/>
        <dsp:cNvSpPr/>
      </dsp:nvSpPr>
      <dsp:spPr>
        <a:xfrm>
          <a:off x="6309103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5295527"/>
            <a:satOff val="-17939"/>
            <a:lumOff val="-23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295527"/>
              <a:satOff val="-17939"/>
              <a:lumOff val="-2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Bloemen -&gt; Weinig</a:t>
          </a:r>
          <a:endParaRPr lang="en-US" sz="2600" kern="1200"/>
        </a:p>
      </dsp:txBody>
      <dsp:txXfrm>
        <a:off x="6309103" y="1940781"/>
        <a:ext cx="1892345" cy="1587131"/>
      </dsp:txXfrm>
    </dsp:sp>
    <dsp:sp modelId="{FEFE3AFF-3529-4FAC-8806-7AEE062B73F1}">
      <dsp:nvSpPr>
        <dsp:cNvPr id="0" name=""/>
        <dsp:cNvSpPr/>
      </dsp:nvSpPr>
      <dsp:spPr>
        <a:xfrm>
          <a:off x="8411709" y="974850"/>
          <a:ext cx="946172" cy="72"/>
        </a:xfrm>
        <a:prstGeom prst="rect">
          <a:avLst/>
        </a:prstGeom>
        <a:solidFill>
          <a:schemeClr val="accent5">
            <a:tint val="40000"/>
            <a:alpha val="90000"/>
            <a:hueOff val="-5776939"/>
            <a:satOff val="-19570"/>
            <a:lumOff val="-251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776939"/>
              <a:satOff val="-1957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59BE-D4B0-47EE-8381-82E3211BA252}">
      <dsp:nvSpPr>
        <dsp:cNvPr id="0" name=""/>
        <dsp:cNvSpPr/>
      </dsp:nvSpPr>
      <dsp:spPr>
        <a:xfrm>
          <a:off x="8936057" y="553061"/>
          <a:ext cx="843651" cy="84365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59607" y="676611"/>
        <a:ext cx="596551" cy="596551"/>
      </dsp:txXfrm>
    </dsp:sp>
    <dsp:sp modelId="{C1EFD370-A78D-43A2-8E53-F114674D288E}">
      <dsp:nvSpPr>
        <dsp:cNvPr id="0" name=""/>
        <dsp:cNvSpPr/>
      </dsp:nvSpPr>
      <dsp:spPr>
        <a:xfrm>
          <a:off x="8411709" y="1562312"/>
          <a:ext cx="189234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/>
            <a:t>Stof of vuil</a:t>
          </a:r>
          <a:endParaRPr lang="en-US" sz="2600" kern="1200" dirty="0"/>
        </a:p>
      </dsp:txBody>
      <dsp:txXfrm>
        <a:off x="8411709" y="1940781"/>
        <a:ext cx="1892345" cy="1587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5BF8D-70CA-4DA3-A184-464A09521FBF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AF3EB-46BF-4DA3-84DC-79FD8F4653B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095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17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41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756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664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17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1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Celwanden zijn niet verteerbaar en dienen als vezels die de darmen stimuleren om in beweging te blijven</a:t>
            </a:r>
          </a:p>
          <a:p>
            <a:r>
              <a:rPr lang="nl-NL" dirty="0"/>
              <a:t>Wat gebeurt er als een darm stil blijft liggen?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349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AF3EB-46BF-4DA3-84DC-79FD8F4653B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1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36B46-7993-443D-9080-40DCCEE2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140D32-240F-4528-96D6-82EB68549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EDF6A5-8C7E-4AF9-9277-76EE3A901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8CCF03-02A2-46BF-AC61-1C222C84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611EE5-1ACF-40A3-8BB1-2FFAEEEB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76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9E346-14D8-46B0-95DC-E5D33D8C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C79BB9-F08A-40FB-A00A-8A2DB76A8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E5626D-9147-4DC9-8FCD-255950AB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6FB639-9BA6-4738-82FF-272C4B2D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0D248F-EE69-4C78-BFB1-7738D990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56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08F60B-79B3-4338-A7D2-1C7CB55D0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AA51BC-525C-48DB-8107-4692A7B4B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4B1FF7-D724-4F7A-BEFF-F23085B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46FB03-983D-42B3-97D0-62B89027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E0C656-EAC6-40E2-AE13-CCBDED9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2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FEC271-5C2F-4A12-A703-0DF5F32D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A7DB3-AC0C-4834-9BF5-B279B0B17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8755AD-610A-47F5-BC92-6392094D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28AB5F-75C4-4EBB-A5B9-2682CCE18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B985E0-794D-4842-8F4B-B2CD20C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5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34686-6627-4D85-87D6-6B30CDDF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A86C198-FCFF-4F4D-BCA2-82CE6CC72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6D4D08-3FFA-4106-88A1-AA3ABCAC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FAC0EE-3C1E-4C1E-952C-F430FB45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C269E-156B-4B33-9586-7273B379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1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09567-6295-4486-8797-E1756311D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ABE998-1496-4740-8F2D-B4C07248D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19147C-B3EF-423B-92B0-FAA804F73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A7ADFF-658D-4273-A502-050AC053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DCDC47-35C5-465D-A27A-4603AF92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249E4-A7D1-48D4-BD29-D02AECC6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2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B521D-F704-4415-89D5-B4735281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D38825-293A-478A-83D8-F645372D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D71628-FFA8-4738-BA40-F89163718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05ACE77-FF98-4DD6-A18F-A1F626F7D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F73849-482A-4CBF-B454-80D7FD443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4BC19D-B7DA-4E81-B8DE-181D5D29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C0D5ADB-4EA7-44B4-8D4F-25004AF2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DE8262-265C-49A1-9261-E6274316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8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33127-9136-46EF-A3EC-93DE8695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19B7890-FDFE-445E-8B13-131947E6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F35E4E-159E-40C8-A867-04F242581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5CAEC4-FABB-4A3A-8A4F-6B751069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92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4401EA3-2F10-44CC-9BC5-B8CE93A6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40D598-0DF7-4821-A9E3-3B7BC8AF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3D0BE8-3CCC-4DA0-B74B-408C2B06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740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A3A946-8BBE-43A9-962E-472E7DAAC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B18F98-001A-4CC5-B201-C4B5980D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487913-2DAE-41EF-97BD-AA1B01E8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ADDE70-9919-4D24-AD05-50AF9C9C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AB02A6-DED4-4E41-A0A3-CABA39CD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558CF1-7B86-4F93-AAF6-ED0E2F45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7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CEFA7-3FAF-4FB8-B5AB-A5D3568B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A62648-0A40-4A75-A741-09F4729D2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F066A3D-0D9F-4869-AD88-F7E87EDF1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479EAB0-4CF0-41DB-A7A3-41EE24A3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33B9D4-20F6-44F8-81B6-1BE0D147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B1A1BB-E6AF-465A-9489-03D489499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00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1336E5-BB82-4821-A356-2B4F97A13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AF4F8F-65C9-48A3-97B5-AA083BC2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AE0999-541D-4610-87BC-A6D205214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83631-8458-4855-95A2-7B498AB2CB5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D97E5F-1874-4F89-BF53-F0535366F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7C064B-8AA4-462B-ADE7-38DD146FE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8BB5-A702-4F0A-83A7-C0C1B1F590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39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35098/Klas_42" TargetMode="External"/><Relationship Id="rId2" Type="http://schemas.openxmlformats.org/officeDocument/2006/relationships/hyperlink" Target="https://maken.wikiwijs.nl/135308/Botten__gewrichten_en_spier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rgywyZqg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D85F4-DB49-426F-8B65-76357CC3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 Hoe wil ik leskrijgen?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A3F34-B516-4D0E-9CDE-58C6551B3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Schrijf op een blaadje:</a:t>
            </a:r>
          </a:p>
          <a:p>
            <a:r>
              <a:rPr lang="nl-NL" b="1" dirty="0"/>
              <a:t> Wat jij leuk vind om te doen in lessen</a:t>
            </a:r>
          </a:p>
          <a:p>
            <a:r>
              <a:rPr lang="nl-NL" b="1" dirty="0"/>
              <a:t>Wat helpt jou bij het leren</a:t>
            </a:r>
          </a:p>
          <a:p>
            <a:r>
              <a:rPr lang="nl-NL" b="1" dirty="0"/>
              <a:t>Hoe je voorbereid op toetsen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Denk hierbij aan type opdrachten, je eigen concentratie vermogen, digitaal of op papier en of je graag zelfstandig of samen werkt.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Lever je blaadje in! </a:t>
            </a:r>
            <a:r>
              <a:rPr lang="nl-NL" dirty="0">
                <a:sym typeface="Wingdings" panose="05000000000000000000" pitchFamily="2" charset="2"/>
              </a:rPr>
              <a:t>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19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58585-1C5B-48B0-9BC2-00453851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accent1"/>
                </a:solidFill>
              </a:rPr>
              <a:t>Andere typen voeding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67759-E5DC-4E5F-86F5-97CD5182D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685800"/>
            <a:ext cx="6377769" cy="5208323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Enkelvoudig voer</a:t>
            </a:r>
          </a:p>
          <a:p>
            <a:r>
              <a:rPr lang="nl-NL" sz="3600" dirty="0"/>
              <a:t>Een type voedingsstof</a:t>
            </a:r>
          </a:p>
          <a:p>
            <a:r>
              <a:rPr lang="nl-NL" sz="3600" b="1" dirty="0"/>
              <a:t>Gemengd voer</a:t>
            </a:r>
          </a:p>
          <a:p>
            <a:r>
              <a:rPr lang="nl-NL" sz="3600" dirty="0"/>
              <a:t>Meerdere voedingsstoffen</a:t>
            </a:r>
          </a:p>
          <a:p>
            <a:r>
              <a:rPr lang="nl-NL" sz="3600" b="1" dirty="0"/>
              <a:t>Volledig voer</a:t>
            </a:r>
          </a:p>
          <a:p>
            <a:r>
              <a:rPr lang="nl-NL" sz="3600" dirty="0"/>
              <a:t>Alle benodigde voedingsstoffen</a:t>
            </a:r>
          </a:p>
          <a:p>
            <a:r>
              <a:rPr lang="nl-NL" sz="3600" b="1" dirty="0"/>
              <a:t>Onvolledig voer</a:t>
            </a:r>
          </a:p>
          <a:p>
            <a:r>
              <a:rPr lang="nl-NL" sz="3600" dirty="0"/>
              <a:t>Bijvoer of aanvulling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0248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1EC132-602A-4924-97DE-8310CCDD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/>
              <a:t>Kuilgras en Hooi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F20B103-0C35-4AAC-9AC3-2FE519586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2547658"/>
              </p:ext>
            </p:extLst>
          </p:nvPr>
        </p:nvGraphicFramePr>
        <p:xfrm>
          <a:off x="838200" y="643466"/>
          <a:ext cx="10528300" cy="488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744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4167AD-55B7-4619-93EC-3A72BE20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/>
              <a:t>Kwaliteit bepalen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C2A3F0E-5F85-4232-AD28-BA019584E0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0467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136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67D771-90AB-46F3-9B8C-DC04DA5D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Aminozuren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5389A-4FF9-4CA2-821F-D687D1CC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Eiwitten</a:t>
            </a:r>
          </a:p>
          <a:p>
            <a:r>
              <a:rPr lang="nl-NL" dirty="0">
                <a:solidFill>
                  <a:schemeClr val="bg1"/>
                </a:solidFill>
              </a:rPr>
              <a:t>Essentiele aminozuren</a:t>
            </a:r>
          </a:p>
          <a:p>
            <a:r>
              <a:rPr lang="nl-NL" dirty="0">
                <a:solidFill>
                  <a:schemeClr val="bg1"/>
                </a:solidFill>
              </a:rPr>
              <a:t>Functies: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Energie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Opbouw cellen</a:t>
            </a:r>
          </a:p>
          <a:p>
            <a:pPr marL="457200" indent="-4572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Onderhoud cellen</a:t>
            </a:r>
          </a:p>
        </p:txBody>
      </p:sp>
      <p:pic>
        <p:nvPicPr>
          <p:cNvPr id="1026" name="Picture 2" descr="Animated GIF">
            <a:extLst>
              <a:ext uri="{FF2B5EF4-FFF2-40B4-BE49-F238E27FC236}">
                <a16:creationId xmlns:a16="http://schemas.microsoft.com/office/drawing/2014/main" id="{34A4FA51-54C1-4FC6-99A5-A2FF21404C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592667"/>
            <a:ext cx="54101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24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37F15-8996-4A0A-82EC-47D76F65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VET</a:t>
            </a:r>
          </a:p>
        </p:txBody>
      </p:sp>
      <p:pic>
        <p:nvPicPr>
          <p:cNvPr id="3074" name="Picture 2" descr="Afbeeldingsresultaat voor fat animal">
            <a:extLst>
              <a:ext uri="{FF2B5EF4-FFF2-40B4-BE49-F238E27FC236}">
                <a16:creationId xmlns:a16="http://schemas.microsoft.com/office/drawing/2014/main" id="{1D10EC57-E128-4DD1-8899-04ED610F5A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" r="1019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9B2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51CFF-9375-4A24-B5D1-0D4AC42B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3600" b="1" dirty="0"/>
              <a:t>Functies:</a:t>
            </a:r>
          </a:p>
          <a:p>
            <a:pPr>
              <a:buFontTx/>
              <a:buChar char="-"/>
            </a:pPr>
            <a:r>
              <a:rPr lang="nl-NL" sz="3600" b="1" dirty="0"/>
              <a:t>Organen beschermen</a:t>
            </a:r>
          </a:p>
          <a:p>
            <a:pPr>
              <a:buFontTx/>
              <a:buChar char="-"/>
            </a:pPr>
            <a:r>
              <a:rPr lang="nl-NL" sz="3600" b="1" dirty="0"/>
              <a:t>Reserve voorraad</a:t>
            </a:r>
          </a:p>
          <a:p>
            <a:pPr>
              <a:buFontTx/>
              <a:buChar char="-"/>
            </a:pPr>
            <a:r>
              <a:rPr lang="nl-NL" sz="3600" b="1" dirty="0"/>
              <a:t>Energie levering</a:t>
            </a:r>
          </a:p>
          <a:p>
            <a:pPr>
              <a:buFontTx/>
              <a:buChar char="-"/>
            </a:pPr>
            <a:r>
              <a:rPr lang="nl-NL" sz="3600" b="1" dirty="0"/>
              <a:t>Opslaan Vitamine A D E K </a:t>
            </a:r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0108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C1DFC7-4F5A-4B82-AA1D-17A6E97E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Ruwe celstof</a:t>
            </a:r>
          </a:p>
        </p:txBody>
      </p:sp>
      <p:pic>
        <p:nvPicPr>
          <p:cNvPr id="2055" name="Picture 4" descr="loop streaming GIF">
            <a:extLst>
              <a:ext uri="{FF2B5EF4-FFF2-40B4-BE49-F238E27FC236}">
                <a16:creationId xmlns:a16="http://schemas.microsoft.com/office/drawing/2014/main" id="{89828573-A20E-411D-9318-82EA7FDE473E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79" y="307731"/>
            <a:ext cx="694034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88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plant cell">
            <a:extLst>
              <a:ext uri="{FF2B5EF4-FFF2-40B4-BE49-F238E27FC236}">
                <a16:creationId xmlns:a16="http://schemas.microsoft.com/office/drawing/2014/main" id="{02BD2362-4892-47AF-9AE0-58C6181C7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905"/>
            <a:ext cx="4343400" cy="57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D10A8C-6F4D-4D49-A1A1-ECF98009D7C4}"/>
              </a:ext>
            </a:extLst>
          </p:cNvPr>
          <p:cNvSpPr txBox="1"/>
          <p:nvPr/>
        </p:nvSpPr>
        <p:spPr>
          <a:xfrm>
            <a:off x="5727700" y="1130300"/>
            <a:ext cx="5486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Celwand: </a:t>
            </a:r>
            <a:r>
              <a:rPr lang="nl-NL" sz="3600" dirty="0"/>
              <a:t>Onverteerbare cellulose </a:t>
            </a:r>
          </a:p>
          <a:p>
            <a:endParaRPr lang="nl-NL" sz="3600" dirty="0"/>
          </a:p>
          <a:p>
            <a:r>
              <a:rPr lang="nl-NL" sz="3600" b="1" dirty="0"/>
              <a:t>Binnen de cel</a:t>
            </a:r>
            <a:r>
              <a:rPr lang="nl-NL" sz="3600" dirty="0"/>
              <a:t>: Suikers en Mineralen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2821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31DC4E-8929-4FA1-BAD1-892E52D2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Calcium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6FD5F5-2980-4531-9E50-4B97D77ED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Botten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Gebit</a:t>
            </a:r>
          </a:p>
          <a:p>
            <a:r>
              <a:rPr lang="nl-NL" sz="2000" dirty="0">
                <a:solidFill>
                  <a:schemeClr val="bg1"/>
                </a:solidFill>
              </a:rPr>
              <a:t>Spieren</a:t>
            </a:r>
          </a:p>
        </p:txBody>
      </p:sp>
      <p:pic>
        <p:nvPicPr>
          <p:cNvPr id="2050" name="Picture 2" descr="Afbeeldingsresultaat voor calcium">
            <a:extLst>
              <a:ext uri="{FF2B5EF4-FFF2-40B4-BE49-F238E27FC236}">
                <a16:creationId xmlns:a16="http://schemas.microsoft.com/office/drawing/2014/main" id="{4C0DC2CD-8F14-437D-9C0B-10890C662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264977"/>
            <a:ext cx="6250769" cy="416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alcium">
            <a:extLst>
              <a:ext uri="{FF2B5EF4-FFF2-40B4-BE49-F238E27FC236}">
                <a16:creationId xmlns:a16="http://schemas.microsoft.com/office/drawing/2014/main" id="{3E80484F-76F9-4190-AB77-388E816B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4063273"/>
            <a:ext cx="31718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81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AA84AAF-E63E-491A-8BA1-D31B4646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Magnesium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5D7607-BD30-481A-81EA-EC7EFEB76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802386"/>
            <a:ext cx="3450476" cy="3251280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Bot opbouw</a:t>
            </a:r>
          </a:p>
          <a:p>
            <a:r>
              <a:rPr lang="nl-NL" sz="2000" dirty="0">
                <a:solidFill>
                  <a:schemeClr val="bg1"/>
                </a:solidFill>
              </a:rPr>
              <a:t>Zenuwstelsel</a:t>
            </a:r>
          </a:p>
        </p:txBody>
      </p:sp>
      <p:pic>
        <p:nvPicPr>
          <p:cNvPr id="3074" name="Picture 2" descr="Afbeeldingsresultaat voor magnesium">
            <a:extLst>
              <a:ext uri="{FF2B5EF4-FFF2-40B4-BE49-F238E27FC236}">
                <a16:creationId xmlns:a16="http://schemas.microsoft.com/office/drawing/2014/main" id="{98108CF8-5F53-4A37-B58A-4F6ECE4D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262372"/>
            <a:ext cx="6250769" cy="41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magnesium">
            <a:extLst>
              <a:ext uri="{FF2B5EF4-FFF2-40B4-BE49-F238E27FC236}">
                <a16:creationId xmlns:a16="http://schemas.microsoft.com/office/drawing/2014/main" id="{9EF40218-EFE7-4F26-8D9C-DDCF6CA6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3834341"/>
            <a:ext cx="333375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04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B3F765-633D-4984-8305-1588D27D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Fosfor</a:t>
            </a:r>
          </a:p>
        </p:txBody>
      </p:sp>
      <p:sp>
        <p:nvSpPr>
          <p:cNvPr id="4103" name="Content Placeholder 4102">
            <a:extLst>
              <a:ext uri="{FF2B5EF4-FFF2-40B4-BE49-F238E27FC236}">
                <a16:creationId xmlns:a16="http://schemas.microsoft.com/office/drawing/2014/main" id="{19449D37-CC39-46A1-A3D7-5077BFCE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Energie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DNA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Vuurwerk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101" name="Picture 2" descr="Gerelateerde afbeelding">
            <a:extLst>
              <a:ext uri="{FF2B5EF4-FFF2-40B4-BE49-F238E27FC236}">
                <a16:creationId xmlns:a16="http://schemas.microsoft.com/office/drawing/2014/main" id="{202E6311-8328-4824-808F-A5711F69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3" y="1364723"/>
            <a:ext cx="6250769" cy="396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fbeeldingsresultaat voor phosphorus">
            <a:extLst>
              <a:ext uri="{FF2B5EF4-FFF2-40B4-BE49-F238E27FC236}">
                <a16:creationId xmlns:a16="http://schemas.microsoft.com/office/drawing/2014/main" id="{A6BE41A9-7BBA-4D31-ABAC-86F7F97A8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93" y="3946331"/>
            <a:ext cx="2376486" cy="23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33528-8EFE-4FA5-906D-8851545D5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nl-NL" dirty="0"/>
              <a:t>Voeding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8F05B6-AC58-40CF-A3E7-B1CE751B5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nl-NL" sz="2000"/>
              <a:t>Terugblik toets</a:t>
            </a:r>
          </a:p>
        </p:txBody>
      </p:sp>
      <p:pic>
        <p:nvPicPr>
          <p:cNvPr id="1028" name="Picture 4" descr="Gerelateerde afbeelding">
            <a:extLst>
              <a:ext uri="{FF2B5EF4-FFF2-40B4-BE49-F238E27FC236}">
                <a16:creationId xmlns:a16="http://schemas.microsoft.com/office/drawing/2014/main" id="{D66C77F8-7BA3-4CE5-A153-10D47C3AB6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0" b="21440"/>
          <a:stretch/>
        </p:blipFill>
        <p:spPr bwMode="auto">
          <a:xfrm>
            <a:off x="0" y="-50790"/>
            <a:ext cx="12188017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Gerelateerde afbeelding">
            <a:extLst>
              <a:ext uri="{FF2B5EF4-FFF2-40B4-BE49-F238E27FC236}">
                <a16:creationId xmlns:a16="http://schemas.microsoft.com/office/drawing/2014/main" id="{1FB0172B-F103-40C7-9579-CAC8F5D71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0" name="Picture 6" descr="Squirrel Eating GIF by America's Funniest Home Videos">
            <a:extLst>
              <a:ext uri="{FF2B5EF4-FFF2-40B4-BE49-F238E27FC236}">
                <a16:creationId xmlns:a16="http://schemas.microsoft.com/office/drawing/2014/main" id="{98E58E89-2B37-43D5-B9D2-3A7EF0F669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83" y="1149350"/>
            <a:ext cx="4286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2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A62FE-EA08-4738-A17E-39AE6C179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4" y="1067636"/>
            <a:ext cx="10515600" cy="4351338"/>
          </a:xfrm>
        </p:spPr>
        <p:txBody>
          <a:bodyPr>
            <a:normAutofit/>
          </a:bodyPr>
          <a:lstStyle/>
          <a:p>
            <a:r>
              <a:rPr lang="nl-NL" sz="4400" b="1" dirty="0">
                <a:hlinkClick r:id="rId2"/>
              </a:rPr>
              <a:t>https://maken.wikiwijs.nl/135308/Botten__gewrichten_en_spieren</a:t>
            </a:r>
            <a:endParaRPr lang="nl-NL" sz="4400" b="1" dirty="0"/>
          </a:p>
          <a:p>
            <a:pPr marL="0" indent="0">
              <a:buNone/>
            </a:pPr>
            <a:endParaRPr lang="nl-NL" sz="4400" b="1" dirty="0"/>
          </a:p>
          <a:p>
            <a:r>
              <a:rPr lang="nl-NL" sz="4400" b="1" dirty="0">
                <a:hlinkClick r:id="rId3"/>
              </a:rPr>
              <a:t>https://maken.wikiwijs.nl/135098/Klas_42</a:t>
            </a:r>
            <a:endParaRPr lang="nl-NL" sz="4400" b="1" dirty="0"/>
          </a:p>
          <a:p>
            <a:pPr marL="0" indent="0">
              <a:buNone/>
            </a:pPr>
            <a:br>
              <a:rPr lang="nl-NL" dirty="0"/>
            </a:br>
            <a:endParaRPr lang="nl-NL" sz="6600" b="1" dirty="0"/>
          </a:p>
        </p:txBody>
      </p:sp>
    </p:spTree>
    <p:extLst>
      <p:ext uri="{BB962C8B-B14F-4D97-AF65-F5344CB8AC3E}">
        <p14:creationId xmlns:p14="http://schemas.microsoft.com/office/powerpoint/2010/main" val="283707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324250-4188-4D45-BAA2-F762ED3E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 sz="5400" b="1" dirty="0">
                <a:solidFill>
                  <a:schemeClr val="accent1"/>
                </a:solidFill>
              </a:rPr>
              <a:t>Ruwvoer en Krachtvoer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54D58-7F5E-462F-9D8F-E7660DE1A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nl-NL" sz="3600" b="1" dirty="0"/>
              <a:t>Ruwvoer:  </a:t>
            </a:r>
            <a:r>
              <a:rPr lang="nl-NL" sz="3600" dirty="0"/>
              <a:t>Weinig voedingswaarde, vocht en moeilijk verteerbaar.</a:t>
            </a:r>
            <a:endParaRPr lang="nl-NL" sz="3600" b="1" dirty="0"/>
          </a:p>
          <a:p>
            <a:r>
              <a:rPr lang="nl-NL" sz="3600" b="1" dirty="0"/>
              <a:t>Krachtvoer: </a:t>
            </a:r>
            <a:r>
              <a:rPr lang="nl-NL" sz="3600" dirty="0"/>
              <a:t>Hoogwaardige eiwitten, makkelijk verteerbaar.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42814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7EF5B1-235F-40C4-8215-BFA1898B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Hoe werkt vertering?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894DE-1848-4990-92AB-60CD70485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3772121" cy="3415622"/>
          </a:xfrm>
        </p:spPr>
        <p:txBody>
          <a:bodyPr>
            <a:normAutofit fontScale="92500"/>
          </a:bodyPr>
          <a:lstStyle/>
          <a:p>
            <a:r>
              <a:rPr lang="nl-NL" sz="3500" b="1" dirty="0">
                <a:solidFill>
                  <a:schemeClr val="bg1"/>
                </a:solidFill>
              </a:rPr>
              <a:t>Kouwen en afbraak in de maag</a:t>
            </a:r>
          </a:p>
          <a:p>
            <a:endParaRPr lang="nl-NL" sz="3500" b="1" dirty="0">
              <a:solidFill>
                <a:schemeClr val="bg1"/>
              </a:solidFill>
            </a:endParaRPr>
          </a:p>
          <a:p>
            <a:endParaRPr lang="nl-NL" sz="3500" b="1" dirty="0">
              <a:solidFill>
                <a:schemeClr val="bg1"/>
              </a:solidFill>
            </a:endParaRPr>
          </a:p>
          <a:p>
            <a:r>
              <a:rPr lang="nl-NL" sz="3500" b="1" dirty="0">
                <a:solidFill>
                  <a:schemeClr val="bg1"/>
                </a:solidFill>
              </a:rPr>
              <a:t>Dikke darm + Dikke darm</a:t>
            </a:r>
          </a:p>
          <a:p>
            <a:endParaRPr lang="nl-N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My_E animation food science anatomy GIF">
            <a:extLst>
              <a:ext uri="{FF2B5EF4-FFF2-40B4-BE49-F238E27FC236}">
                <a16:creationId xmlns:a16="http://schemas.microsoft.com/office/drawing/2014/main" id="{C14A740E-8EB8-40B9-82AC-822BA8A6A5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48" y="643467"/>
            <a:ext cx="541019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3C949E-4AF9-4278-A1FB-0882E3D00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nl-NL" sz="5400" b="1" dirty="0">
                <a:solidFill>
                  <a:srgbClr val="FFFFFF"/>
                </a:solidFill>
              </a:rPr>
              <a:t>Dunne darm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A4470DB-AC02-4093-BC5E-4D869AAA3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085514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606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05476FD-4548-40DB-9F01-261C2A18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1120285"/>
            <a:ext cx="3996489" cy="2809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Darm</a:t>
            </a:r>
            <a:r>
              <a:rPr lang="en-US" sz="6000" b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b="1" kern="120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oppervlakte</a:t>
            </a:r>
            <a:endParaRPr lang="en-US" sz="6000" b="1" kern="1200" dirty="0">
              <a:solidFill>
                <a:schemeClr val="bg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3" name="Picture 2" descr="Afbeeldingsresultaat voor microvilli">
            <a:extLst>
              <a:ext uri="{FF2B5EF4-FFF2-40B4-BE49-F238E27FC236}">
                <a16:creationId xmlns:a16="http://schemas.microsoft.com/office/drawing/2014/main" id="{5F80DEA2-30E2-47E5-BA77-5BC469354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65" y="1221532"/>
            <a:ext cx="6089568" cy="441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2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12B15-9FBA-4BFE-9A68-FB11A6BB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60FAF6-5378-441F-89C3-03038567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194" name="Picture 2" descr="Gerelateerde afbeelding">
            <a:extLst>
              <a:ext uri="{FF2B5EF4-FFF2-40B4-BE49-F238E27FC236}">
                <a16:creationId xmlns:a16="http://schemas.microsoft.com/office/drawing/2014/main" id="{501FC1F5-7549-48E4-99A3-A09CB707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" y="102259"/>
            <a:ext cx="11429632" cy="62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3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2A258E-AE90-4DA0-9D41-207795F9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Dikke darm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D54554-9CBA-49B6-82D7-E2DB5C17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699932" cy="341562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Opname vocht</a:t>
            </a:r>
          </a:p>
          <a:p>
            <a:r>
              <a:rPr lang="nl-NL" sz="4000" b="1" dirty="0">
                <a:solidFill>
                  <a:schemeClr val="bg1"/>
                </a:solidFill>
              </a:rPr>
              <a:t>Ontlasting</a:t>
            </a:r>
          </a:p>
          <a:p>
            <a:endParaRPr lang="nl-NL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Afbeeldingsresultaat voor dikke darm">
            <a:extLst>
              <a:ext uri="{FF2B5EF4-FFF2-40B4-BE49-F238E27FC236}">
                <a16:creationId xmlns:a16="http://schemas.microsoft.com/office/drawing/2014/main" id="{5693CF96-F781-444F-9CEA-4FCE2C542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2" y="0"/>
            <a:ext cx="4839200" cy="62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5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62BB4175-47C5-406C-931B-FDC2AB72A7D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609600"/>
            <a:ext cx="94488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367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3741</TotalTime>
  <Words>277</Words>
  <Application>Microsoft Office PowerPoint</Application>
  <PresentationFormat>Breedbeeld</PresentationFormat>
  <Paragraphs>100</Paragraphs>
  <Slides>20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Opdracht: Hoe wil ik leskrijgen?</vt:lpstr>
      <vt:lpstr>Voeding</vt:lpstr>
      <vt:lpstr>Ruwvoer en Krachtvoer</vt:lpstr>
      <vt:lpstr>Hoe werkt vertering?</vt:lpstr>
      <vt:lpstr>Dunne darm</vt:lpstr>
      <vt:lpstr>Darm oppervlakte</vt:lpstr>
      <vt:lpstr>PowerPoint-presentatie</vt:lpstr>
      <vt:lpstr>Dikke darm</vt:lpstr>
      <vt:lpstr>PowerPoint-presentatie</vt:lpstr>
      <vt:lpstr>Andere typen voeding</vt:lpstr>
      <vt:lpstr>Kuilgras en Hooi</vt:lpstr>
      <vt:lpstr>Kwaliteit bepalen</vt:lpstr>
      <vt:lpstr>Aminozuren</vt:lpstr>
      <vt:lpstr>VET</vt:lpstr>
      <vt:lpstr>Ruwe celstof</vt:lpstr>
      <vt:lpstr>PowerPoint-presentatie</vt:lpstr>
      <vt:lpstr>Calcium</vt:lpstr>
      <vt:lpstr>Magnesium</vt:lpstr>
      <vt:lpstr>Fosfor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Opdracht: Hoe wil ik leskrijgen?</dc:title>
  <dc:creator>Alishia Koppenaal-Gasper</dc:creator>
  <cp:lastModifiedBy>Alishia Koppenaal-Gasper</cp:lastModifiedBy>
  <cp:revision>21</cp:revision>
  <dcterms:created xsi:type="dcterms:W3CDTF">2018-11-24T09:25:12Z</dcterms:created>
  <dcterms:modified xsi:type="dcterms:W3CDTF">2018-12-03T12:03:10Z</dcterms:modified>
</cp:coreProperties>
</file>